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1917065"/>
            <a:ext cx="11520000" cy="9808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795" y="3068955"/>
            <a:ext cx="7115810" cy="10306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29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964865" y="2189928"/>
            <a:ext cx="1241897" cy="43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26073" y="2311487"/>
            <a:ext cx="1120508" cy="30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83711" y="3274604"/>
            <a:ext cx="653630" cy="299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918177" y="5088630"/>
            <a:ext cx="634954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972443" y="5079279"/>
            <a:ext cx="1708775" cy="43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65036" y="6051747"/>
            <a:ext cx="1120508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09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92737" y="3369642"/>
            <a:ext cx="1827966" cy="419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38819" y="3474509"/>
            <a:ext cx="828297" cy="314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706495" y="4207510"/>
            <a:ext cx="1664970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70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024757" y="3956967"/>
            <a:ext cx="456991" cy="419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00" y="908890"/>
            <a:ext cx="1141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72003" y="2164758"/>
            <a:ext cx="311243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62944" y="4109939"/>
            <a:ext cx="396127" cy="41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07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78422" y="1181017"/>
            <a:ext cx="361785" cy="4102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54257" y="3175205"/>
            <a:ext cx="390347" cy="438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8715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0776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03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7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677" y="1118624"/>
            <a:ext cx="361785" cy="409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3553" y="2129160"/>
            <a:ext cx="456991" cy="409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1636" y="4131166"/>
            <a:ext cx="399867" cy="419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1636" y="6123639"/>
            <a:ext cx="390347" cy="438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115"/>
          <a:stretch>
            <a:fillRect/>
          </a:stretch>
        </p:blipFill>
        <p:spPr>
          <a:xfrm>
            <a:off x="623570" y="764540"/>
            <a:ext cx="6719570" cy="235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2924810"/>
            <a:ext cx="9751695" cy="381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5015865" y="6021070"/>
            <a:ext cx="2153285" cy="570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73990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026" y="1302819"/>
            <a:ext cx="390347" cy="438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83546" y="2265808"/>
            <a:ext cx="399867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45464" y="4182251"/>
            <a:ext cx="456991" cy="419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89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3709" y="1357727"/>
            <a:ext cx="456991" cy="4189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271" y="3271574"/>
            <a:ext cx="390347" cy="428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2271" y="5175900"/>
            <a:ext cx="390347" cy="428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837135"/>
            <a:ext cx="86778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775970" y="6597650"/>
            <a:ext cx="8416290" cy="133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1280"/>
            <a:ext cx="957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4377" y="1194774"/>
            <a:ext cx="399867" cy="4192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393418" y="4072683"/>
            <a:ext cx="352264" cy="4097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373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2283671"/>
            <a:ext cx="456991" cy="410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13740" y="1985447"/>
            <a:ext cx="1290411" cy="3486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37902" y="2912434"/>
            <a:ext cx="1329994" cy="253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24153" y="3641348"/>
            <a:ext cx="1424994" cy="4436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082472" y="5305171"/>
            <a:ext cx="1282495" cy="356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09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3315" y="3437056"/>
            <a:ext cx="456991" cy="410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397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5652" y="2276674"/>
            <a:ext cx="361785" cy="409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02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2287031"/>
            <a:ext cx="361785" cy="4195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298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8049" y="1420594"/>
            <a:ext cx="456991" cy="419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92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04"/>
          <a:stretch>
            <a:fillRect/>
          </a:stretch>
        </p:blipFill>
        <p:spPr>
          <a:xfrm>
            <a:off x="1055370" y="1964690"/>
            <a:ext cx="10609670" cy="2927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94982" y="2251028"/>
            <a:ext cx="399867" cy="4196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8747" y="3147329"/>
            <a:ext cx="1170531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05426" y="3147329"/>
            <a:ext cx="1648108" cy="505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89615" y="3147329"/>
            <a:ext cx="1563829" cy="4120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9382" y="5067329"/>
            <a:ext cx="1114345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09809" y="5057963"/>
            <a:ext cx="561855" cy="4308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89017" y="5067329"/>
            <a:ext cx="589947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088.055118110236,&quot;width&quot;:18141.732283464567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