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2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80" y="2963545"/>
            <a:ext cx="6492240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65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9001" y="3037115"/>
            <a:ext cx="399867" cy="428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37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76902" y="3013476"/>
            <a:ext cx="1456661" cy="314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90290" y="2956338"/>
            <a:ext cx="1075834" cy="371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99480" y="4803803"/>
            <a:ext cx="590280" cy="3142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0059" y="5603736"/>
            <a:ext cx="1075834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40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734066" y="2014561"/>
            <a:ext cx="1532826" cy="4289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39180" y="1960245"/>
            <a:ext cx="1659890" cy="578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067619" y="4759675"/>
            <a:ext cx="866380" cy="3717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57371" y="4712017"/>
            <a:ext cx="1161520" cy="524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093867" y="4712017"/>
            <a:ext cx="866380" cy="419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06231" y="5607992"/>
            <a:ext cx="1066314" cy="419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270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47851" y="2241963"/>
            <a:ext cx="1494743" cy="3914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7190" y="3215908"/>
            <a:ext cx="971107" cy="410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43586" y="3215908"/>
            <a:ext cx="1361454" cy="315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837135"/>
            <a:ext cx="11520000" cy="348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4365195"/>
            <a:ext cx="11520000" cy="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86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06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07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677" y="1318573"/>
            <a:ext cx="361785" cy="409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1636" y="2299908"/>
            <a:ext cx="390347" cy="4382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3553" y="4329270"/>
            <a:ext cx="456991" cy="4096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970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2112" y="1244512"/>
            <a:ext cx="344521" cy="390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13979" y="3149393"/>
            <a:ext cx="380786" cy="39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7714" y="5063346"/>
            <a:ext cx="435185" cy="39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11876" y="3595045"/>
            <a:ext cx="2041280" cy="484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051966" y="5259633"/>
            <a:ext cx="2226051" cy="484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13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029" y="1222234"/>
            <a:ext cx="386669" cy="405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0442" y="3166810"/>
            <a:ext cx="349844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52029" y="4143706"/>
            <a:ext cx="386669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52029" y="5102170"/>
            <a:ext cx="377463" cy="4239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57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64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49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5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4313" y="2121048"/>
            <a:ext cx="9968132" cy="562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5470" y="3036489"/>
            <a:ext cx="1399537" cy="553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06231" y="4924584"/>
            <a:ext cx="875900" cy="419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2965" y="1716405"/>
            <a:ext cx="9780270" cy="676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78510" y="2516505"/>
            <a:ext cx="7692390" cy="68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1463186" y="6000685"/>
            <a:ext cx="1898388" cy="38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61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0640" y="2060575"/>
            <a:ext cx="992505" cy="775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36855"/>
            <a:ext cx="11520000" cy="4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639695" y="1089025"/>
            <a:ext cx="2810510" cy="805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217660" y="2206625"/>
            <a:ext cx="1818640" cy="617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705504" y="5025642"/>
            <a:ext cx="1494743" cy="4003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387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19830" y="955675"/>
            <a:ext cx="2404745" cy="669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31605" y="2656840"/>
            <a:ext cx="2296160" cy="792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77577" y="4775883"/>
            <a:ext cx="1551867" cy="495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53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6908" y="2500429"/>
            <a:ext cx="293737" cy="340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90529" y="5415221"/>
            <a:ext cx="371036" cy="340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448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55335" y="3031920"/>
            <a:ext cx="390347" cy="4388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45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80439" y="2152890"/>
            <a:ext cx="456991" cy="409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18522" y="4830945"/>
            <a:ext cx="399867" cy="4193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5"/>
          <a:stretch>
            <a:fillRect/>
          </a:stretch>
        </p:blipFill>
        <p:spPr>
          <a:xfrm>
            <a:off x="967105" y="5445125"/>
            <a:ext cx="10960825" cy="101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9001" y="3101546"/>
            <a:ext cx="390347" cy="42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05472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64739" y="1910589"/>
            <a:ext cx="366102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56022" y="4371680"/>
            <a:ext cx="357385" cy="392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2022-12-08T05:43:25Z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