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2938145"/>
            <a:ext cx="58483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55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65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808480" y="2392680"/>
            <a:ext cx="9872980" cy="62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68935" y="3450590"/>
            <a:ext cx="11302365" cy="782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280035" y="4731385"/>
            <a:ext cx="11319510" cy="699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825" y="908890"/>
            <a:ext cx="112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10515" y="1178560"/>
            <a:ext cx="11198225" cy="661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07035" y="2348865"/>
            <a:ext cx="11174095" cy="675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425450" y="3460115"/>
            <a:ext cx="11083290" cy="7480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425450" y="4625340"/>
            <a:ext cx="11155680" cy="766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7" name="Rectangle 36"/>
          <p:cNvSpPr/>
          <p:nvPr/>
        </p:nvSpPr>
        <p:spPr bwMode="white">
          <a:xfrm>
            <a:off x="425450" y="5872480"/>
            <a:ext cx="6855460" cy="7092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27" grpId="0" bldLvl="0" animBg="1"/>
      <p:bldP spid="29" grpId="0" bldLvl="0" animBg="1"/>
      <p:bldP spid="3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3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2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279650" y="3068955"/>
            <a:ext cx="6533515" cy="626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377950" y="4982845"/>
            <a:ext cx="6414135" cy="6546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05"/>
          <a:stretch>
            <a:fillRect/>
          </a:stretch>
        </p:blipFill>
        <p:spPr>
          <a:xfrm>
            <a:off x="479425" y="1105330"/>
            <a:ext cx="10761980" cy="5419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44930" y="1216660"/>
            <a:ext cx="9710420" cy="627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76225" y="2279015"/>
            <a:ext cx="170434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143885" y="3357245"/>
            <a:ext cx="6038215" cy="7607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8982125" y="4735951"/>
            <a:ext cx="1938920" cy="4006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443758" y="5875488"/>
            <a:ext cx="1876661" cy="391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8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61595"/>
            <a:ext cx="11520000" cy="493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2964180" y="1454150"/>
            <a:ext cx="8629650" cy="5461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565821" y="2686318"/>
            <a:ext cx="2027900" cy="524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2875" y="3737610"/>
            <a:ext cx="1945005" cy="6559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245235" y="4891405"/>
            <a:ext cx="5208270" cy="757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1325"/>
            <a:ext cx="11520000" cy="353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688070" y="1412875"/>
            <a:ext cx="2926080" cy="592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4175" y="2488565"/>
            <a:ext cx="5414645" cy="722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43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765380"/>
            <a:ext cx="11520000" cy="548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401955" y="6237605"/>
            <a:ext cx="11166475" cy="6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2022-12-08T06:53:29Z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