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4" r:id="rId21"/>
    <p:sldId id="345" r:id="rId22"/>
    <p:sldId id="346" r:id="rId23"/>
    <p:sldId id="347" r:id="rId24"/>
    <p:sldId id="348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564765"/>
            <a:ext cx="11520000" cy="159802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298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83711" y="2161877"/>
            <a:ext cx="756343" cy="420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640690" y="2171227"/>
            <a:ext cx="1437986" cy="51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218739" y="4957721"/>
            <a:ext cx="1353947" cy="420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383296" y="4957721"/>
            <a:ext cx="849719" cy="4207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02386" y="5883435"/>
            <a:ext cx="3305500" cy="51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68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249494" y="5196875"/>
            <a:ext cx="403383" cy="361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630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87943" y="1147059"/>
            <a:ext cx="333223" cy="419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549398" y="3042888"/>
            <a:ext cx="390347" cy="428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197464" y="5891395"/>
            <a:ext cx="399867" cy="41917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764745"/>
            <a:ext cx="11520000" cy="294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06032" y="2956694"/>
            <a:ext cx="361785" cy="4097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58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837135"/>
            <a:ext cx="9602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159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37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70581" y="1832116"/>
            <a:ext cx="326554" cy="3585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78546" y="4692199"/>
            <a:ext cx="334518" cy="342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0645"/>
            <a:ext cx="11520000" cy="4266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71235" y="1180645"/>
            <a:ext cx="390347" cy="42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252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8522" y="1190395"/>
            <a:ext cx="399867" cy="4195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193"/>
          <a:stretch>
            <a:fillRect/>
          </a:stretch>
        </p:blipFill>
        <p:spPr>
          <a:xfrm>
            <a:off x="983615" y="3573145"/>
            <a:ext cx="10461080" cy="171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0578"/>
          <a:stretch>
            <a:fillRect/>
          </a:stretch>
        </p:blipFill>
        <p:spPr>
          <a:xfrm>
            <a:off x="479425" y="1196975"/>
            <a:ext cx="5693500" cy="202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4709"/>
          <a:stretch>
            <a:fillRect/>
          </a:stretch>
        </p:blipFill>
        <p:spPr>
          <a:xfrm>
            <a:off x="479425" y="3140710"/>
            <a:ext cx="11520170" cy="195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3791585" y="3933190"/>
            <a:ext cx="1798320" cy="773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1397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6430" y="1093536"/>
            <a:ext cx="349844" cy="396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874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782151" y="5427956"/>
            <a:ext cx="2030787" cy="3452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142831" y="6228392"/>
            <a:ext cx="909542" cy="3374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67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58174" y="1081978"/>
            <a:ext cx="759080" cy="3481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92571" y="3930329"/>
            <a:ext cx="1209784" cy="4351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756321" y="6098241"/>
            <a:ext cx="901407" cy="31648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735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86296" y="1651618"/>
            <a:ext cx="1039555" cy="3252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220681" y="2381555"/>
            <a:ext cx="526996" cy="3179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173480" y="4104005"/>
            <a:ext cx="1250315" cy="539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585398" y="4332873"/>
            <a:ext cx="1227253" cy="238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238879" y="4983312"/>
            <a:ext cx="873515" cy="2384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bldLvl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40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360"/>
          <a:stretch>
            <a:fillRect/>
          </a:stretch>
        </p:blipFill>
        <p:spPr>
          <a:xfrm>
            <a:off x="407670" y="1340280"/>
            <a:ext cx="11520170" cy="375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519844" y="1537389"/>
            <a:ext cx="2551537" cy="524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282489" y="3443460"/>
            <a:ext cx="2780033" cy="5241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70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014257" y="1270849"/>
            <a:ext cx="2094545" cy="314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45265" y="4109371"/>
            <a:ext cx="1675636" cy="314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690555" y="5061896"/>
            <a:ext cx="1390016" cy="3143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67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643" y="3997593"/>
            <a:ext cx="399867" cy="4194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14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429923" y="1137948"/>
            <a:ext cx="311361" cy="352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413535" y="4395384"/>
            <a:ext cx="335942" cy="369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7393"/>
          <a:stretch>
            <a:fillRect/>
          </a:stretch>
        </p:blipFill>
        <p:spPr>
          <a:xfrm>
            <a:off x="407670" y="1052830"/>
            <a:ext cx="11520170" cy="3849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7563" y="2234678"/>
            <a:ext cx="352264" cy="419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692"/>
          <a:stretch>
            <a:fillRect/>
          </a:stretch>
        </p:blipFill>
        <p:spPr>
          <a:xfrm>
            <a:off x="983615" y="1988820"/>
            <a:ext cx="10518865" cy="2727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13706" y="2170210"/>
            <a:ext cx="390347" cy="429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2991"/>
          <a:stretch>
            <a:fillRect/>
          </a:stretch>
        </p:blipFill>
        <p:spPr>
          <a:xfrm>
            <a:off x="407670" y="1196770"/>
            <a:ext cx="11520170" cy="786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526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966193" y="2820000"/>
            <a:ext cx="1586819" cy="36571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430609" y="2911428"/>
            <a:ext cx="714483" cy="274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87157" y="5338441"/>
            <a:ext cx="947106" cy="3324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729695" y="5296883"/>
            <a:ext cx="1071725" cy="4571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2022-12-08T06:21:34Z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