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7" r:id="rId4"/>
    <p:sldId id="328" r:id="rId5"/>
    <p:sldId id="350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  <p:sldId id="344" r:id="rId22"/>
    <p:sldId id="345" r:id="rId23"/>
    <p:sldId id="346" r:id="rId24"/>
    <p:sldId id="347" r:id="rId25"/>
    <p:sldId id="348" r:id="rId26"/>
    <p:sldId id="349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57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060575"/>
            <a:ext cx="11520000" cy="9778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" y="3500755"/>
            <a:ext cx="11488420" cy="711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0645"/>
            <a:ext cx="11520000" cy="415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478304" y="2840260"/>
            <a:ext cx="1409057" cy="4291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4153610" y="2840260"/>
            <a:ext cx="1056793" cy="42914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725510" y="4518681"/>
            <a:ext cx="1237685" cy="4196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238965" y="4623583"/>
            <a:ext cx="323702" cy="31470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6667500" y="4349750"/>
            <a:ext cx="1732280" cy="6838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11520000" cy="5044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3515995" y="1838325"/>
            <a:ext cx="1794510" cy="6438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776902" y="2072319"/>
            <a:ext cx="1171041" cy="3146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099613" y="4589904"/>
            <a:ext cx="656925" cy="3146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1578621" y="5305127"/>
            <a:ext cx="2351603" cy="5340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186951" y="5305127"/>
            <a:ext cx="2513454" cy="4291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1124790"/>
            <a:ext cx="11520000" cy="503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218297" y="3042033"/>
            <a:ext cx="514115" cy="381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065305" y="2994340"/>
            <a:ext cx="856859" cy="4292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2020347" y="3833730"/>
            <a:ext cx="2313520" cy="4196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9398859" y="4673120"/>
            <a:ext cx="1504264" cy="4196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4152975" y="5502971"/>
            <a:ext cx="1418578" cy="429233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2058429" y="5617434"/>
            <a:ext cx="837818" cy="41015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77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4915837" y="4699148"/>
            <a:ext cx="359176" cy="36765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373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858104" y="1067302"/>
            <a:ext cx="334518" cy="3425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201440" y="2485394"/>
            <a:ext cx="326554" cy="35850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674915" y="3951286"/>
            <a:ext cx="262836" cy="3425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260749" y="5401244"/>
            <a:ext cx="382307" cy="3425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08890"/>
            <a:ext cx="95907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370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5053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349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0645"/>
            <a:ext cx="11520000" cy="5253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6292"/>
          <a:stretch>
            <a:fillRect/>
          </a:stretch>
        </p:blipFill>
        <p:spPr>
          <a:xfrm>
            <a:off x="407670" y="692785"/>
            <a:ext cx="8491310" cy="2743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 descr="1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3429205"/>
            <a:ext cx="11520000" cy="332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/>
          <p:cNvSpPr/>
          <p:nvPr/>
        </p:nvSpPr>
        <p:spPr bwMode="white">
          <a:xfrm>
            <a:off x="8830148" y="3743092"/>
            <a:ext cx="2018380" cy="4294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4"/>
          <p:cNvSpPr/>
          <p:nvPr/>
        </p:nvSpPr>
        <p:spPr bwMode="white">
          <a:xfrm>
            <a:off x="3244737" y="5338002"/>
            <a:ext cx="1666115" cy="5153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" name="Rectangle 2">
            <a:extLst>
              <a:ext uri="{FF2B5EF4-FFF2-40B4-BE49-F238E27FC236}">
                <a16:creationId xmlns:a16="http://schemas.microsoft.com/office/drawing/2014/main" id="{1B2DF89B-E8D5-56FA-1D47-509AE0595533}"/>
              </a:ext>
            </a:extLst>
          </p:cNvPr>
          <p:cNvSpPr/>
          <p:nvPr/>
        </p:nvSpPr>
        <p:spPr bwMode="white">
          <a:xfrm>
            <a:off x="9048328" y="3528352"/>
            <a:ext cx="2018380" cy="42947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197180"/>
            <a:ext cx="11520000" cy="2685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9643" y="1387640"/>
            <a:ext cx="399867" cy="41901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528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70918" y="2047635"/>
            <a:ext cx="456991" cy="41917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124790"/>
            <a:ext cx="11520000" cy="4249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80439" y="1258196"/>
            <a:ext cx="456991" cy="4097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0518522" y="3869142"/>
            <a:ext cx="399867" cy="4097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5145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09001" y="2076360"/>
            <a:ext cx="390347" cy="42875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837135"/>
            <a:ext cx="10835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7786404" y="1947928"/>
            <a:ext cx="376105" cy="3851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5028300" y="4402422"/>
            <a:ext cx="295511" cy="39415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6308848" y="5226559"/>
            <a:ext cx="429834" cy="3851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980645"/>
            <a:ext cx="11520000" cy="5237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366852" y="3865824"/>
            <a:ext cx="390347" cy="42849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837135"/>
            <a:ext cx="84919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580" y="1053035"/>
            <a:ext cx="11520000" cy="5011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3311381" y="1310266"/>
            <a:ext cx="790214" cy="5239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40604" y="3815886"/>
            <a:ext cx="1123438" cy="4287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8785761" y="4654269"/>
            <a:ext cx="2342082" cy="4287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4673"/>
          <a:stretch>
            <a:fillRect/>
          </a:stretch>
        </p:blipFill>
        <p:spPr>
          <a:xfrm>
            <a:off x="335280" y="1124585"/>
            <a:ext cx="11520000" cy="4239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200640" y="2924810"/>
            <a:ext cx="784225" cy="829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5106"/>
          <a:stretch>
            <a:fillRect/>
          </a:stretch>
        </p:blipFill>
        <p:spPr>
          <a:xfrm>
            <a:off x="407670" y="1196770"/>
            <a:ext cx="11520000" cy="3440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0272395" y="2132965"/>
            <a:ext cx="912495" cy="8547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48895"/>
            <a:ext cx="11520000" cy="496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37246" y="1920155"/>
            <a:ext cx="399867" cy="418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98896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151191" y="1800708"/>
            <a:ext cx="343278" cy="36818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9175711" y="4680708"/>
            <a:ext cx="302411" cy="3600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80645"/>
            <a:ext cx="11520000" cy="496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17253" y="3637327"/>
            <a:ext cx="456991" cy="4189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053035"/>
            <a:ext cx="11520000" cy="4199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437246" y="2929108"/>
            <a:ext cx="399867" cy="4380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2022-12-08T03:52:38Z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