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520000" cy="9527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3501390"/>
            <a:ext cx="6905625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7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94448" y="1817802"/>
            <a:ext cx="1731652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121033" y="1809890"/>
            <a:ext cx="1415368" cy="3560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92571" y="2553626"/>
            <a:ext cx="1628859" cy="435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80512" y="4761098"/>
            <a:ext cx="1241412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14041" y="4761098"/>
            <a:ext cx="1312576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84664" y="5504835"/>
            <a:ext cx="1178155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219625" y="5504835"/>
            <a:ext cx="1589324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284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7325" y="2394925"/>
            <a:ext cx="1485223" cy="419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77986" y="3397162"/>
            <a:ext cx="1513785" cy="3149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06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67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991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15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20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4822" y="1329758"/>
            <a:ext cx="361785" cy="419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45781" y="2179013"/>
            <a:ext cx="399867" cy="419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07698" y="3867980"/>
            <a:ext cx="456991" cy="4198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1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9589" y="1184488"/>
            <a:ext cx="376406" cy="4133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67950" y="2819703"/>
            <a:ext cx="348864" cy="395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9589" y="4436545"/>
            <a:ext cx="385586" cy="40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2867" y="5254153"/>
            <a:ext cx="440670" cy="40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01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432" y="1200352"/>
            <a:ext cx="361785" cy="419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2432" y="2895779"/>
            <a:ext cx="361785" cy="409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3391" y="4572156"/>
            <a:ext cx="390347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45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5" t="3131" r="50991" b="13725"/>
          <a:stretch>
            <a:fillRect/>
          </a:stretch>
        </p:blipFill>
        <p:spPr>
          <a:xfrm>
            <a:off x="407035" y="908685"/>
            <a:ext cx="5621020" cy="1669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2853260"/>
            <a:ext cx="11520000" cy="248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391335" y="3942707"/>
            <a:ext cx="818776" cy="305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422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1325"/>
            <a:ext cx="11520000" cy="292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510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08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290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2395490"/>
            <a:ext cx="390347" cy="429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689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78922" y="2225209"/>
            <a:ext cx="326865" cy="388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33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7407" y="1267218"/>
            <a:ext cx="361785" cy="419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820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04057" y="2232616"/>
            <a:ext cx="375592" cy="39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68287" y="5094728"/>
            <a:ext cx="429248" cy="39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353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67263" y="1464261"/>
            <a:ext cx="2018380" cy="524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496353" y="3238442"/>
            <a:ext cx="980628" cy="419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533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0068" y="1980720"/>
            <a:ext cx="1505990" cy="383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83607" y="3601537"/>
            <a:ext cx="1758439" cy="383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22329" y="5222354"/>
            <a:ext cx="2202402" cy="4792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41362" y="6032762"/>
            <a:ext cx="1889016" cy="392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29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3848189"/>
            <a:ext cx="399867" cy="419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617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98456" y="1936207"/>
            <a:ext cx="368552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789681" y="4394743"/>
            <a:ext cx="359777" cy="395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8936"/>
          <a:stretch>
            <a:fillRect/>
          </a:stretch>
        </p:blipFill>
        <p:spPr>
          <a:xfrm>
            <a:off x="407035" y="981075"/>
            <a:ext cx="11520170" cy="3553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2067697"/>
            <a:ext cx="399867" cy="4288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035"/>
          <a:stretch>
            <a:fillRect/>
          </a:stretch>
        </p:blipFill>
        <p:spPr>
          <a:xfrm>
            <a:off x="335280" y="1268525"/>
            <a:ext cx="11520170" cy="78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047"/>
          <a:stretch>
            <a:fillRect/>
          </a:stretch>
        </p:blipFill>
        <p:spPr>
          <a:xfrm>
            <a:off x="983615" y="2205355"/>
            <a:ext cx="10593160" cy="2635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/>
          <p:cNvSpPr/>
          <p:nvPr/>
        </p:nvSpPr>
        <p:spPr bwMode="white">
          <a:xfrm>
            <a:off x="10475624" y="2367878"/>
            <a:ext cx="456991" cy="42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120002" y="2955553"/>
            <a:ext cx="1123438" cy="515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28730" y="2955553"/>
            <a:ext cx="1209123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42184" y="2955553"/>
            <a:ext cx="1390016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471606" y="4729539"/>
            <a:ext cx="2085024" cy="524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841920" y="4729539"/>
            <a:ext cx="1209123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87506" y="5616531"/>
            <a:ext cx="1542347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2022-12-08T07:45:29Z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