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>
          <p15:clr>
            <a:srgbClr val="A4A3A4"/>
          </p15:clr>
        </p15:guide>
        <p15:guide id="2" pos="38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44" y="78"/>
      </p:cViewPr>
      <p:guideLst>
        <p:guide orient="horz" pos="2136"/>
        <p:guide pos="38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2921635"/>
            <a:ext cx="5636260" cy="1014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39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394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63525" y="3064510"/>
            <a:ext cx="11433175" cy="784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17500" y="4031615"/>
            <a:ext cx="4460240" cy="779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475" y="1202895"/>
            <a:ext cx="11520000" cy="479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63525" y="1268730"/>
            <a:ext cx="11497945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46075" y="2165350"/>
            <a:ext cx="11380470" cy="7905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263525" y="3187065"/>
            <a:ext cx="11497945" cy="744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9" name="Rectangle 28"/>
          <p:cNvSpPr/>
          <p:nvPr/>
        </p:nvSpPr>
        <p:spPr bwMode="white">
          <a:xfrm>
            <a:off x="326390" y="4072255"/>
            <a:ext cx="11401425" cy="833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326390" y="5115560"/>
            <a:ext cx="11293475" cy="775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" grpId="0" bldLvl="0" animBg="1"/>
      <p:bldP spid="21" grpId="0" bldLvl="0" animBg="1"/>
      <p:bldP spid="29" grpId="0" bldLvl="0" animBg="1"/>
      <p:bldP spid="3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4910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35280" y="1170940"/>
            <a:ext cx="11381105" cy="8356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90195" y="2188845"/>
            <a:ext cx="11525885" cy="7366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238125" y="3110230"/>
            <a:ext cx="10520680" cy="8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2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56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68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620600"/>
            <a:ext cx="11124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8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48657" y="2061101"/>
            <a:ext cx="2151669" cy="4285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001979" y="3013342"/>
            <a:ext cx="5160198" cy="5237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184515" y="3717290"/>
            <a:ext cx="3423920" cy="75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250555" y="4644390"/>
            <a:ext cx="3555365" cy="764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28600" y="5552440"/>
            <a:ext cx="2941320" cy="805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70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27760" y="2232025"/>
            <a:ext cx="4408805" cy="647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169702" y="2363347"/>
            <a:ext cx="352264" cy="4192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2085" y="3009900"/>
            <a:ext cx="7523480" cy="820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29360" y="1492250"/>
            <a:ext cx="4861560" cy="605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007860" y="2261235"/>
            <a:ext cx="2153285" cy="530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647065" y="2957195"/>
            <a:ext cx="8301990" cy="6324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4352925" y="5193030"/>
            <a:ext cx="5052695" cy="597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546735" y="5902325"/>
            <a:ext cx="2322830" cy="6216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3" grpId="0" bldLvl="0" animBg="1"/>
      <p:bldP spid="16" grpId="0" bldLvl="0" animBg="1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9889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