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7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930" y="2975610"/>
            <a:ext cx="6708140" cy="9061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61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78158" y="2233729"/>
            <a:ext cx="933024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34555" y="2233729"/>
            <a:ext cx="637884" cy="418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40538" y="4985509"/>
            <a:ext cx="1694677" cy="428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434819" y="4985509"/>
            <a:ext cx="904462" cy="418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29034" y="4985509"/>
            <a:ext cx="1209123" cy="428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51965" y="4681855"/>
            <a:ext cx="5831840" cy="739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919605" y="2011680"/>
            <a:ext cx="6497955" cy="786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805305" y="4829810"/>
            <a:ext cx="6740525" cy="732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91360" y="1849120"/>
            <a:ext cx="5930900" cy="751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01495" y="3590925"/>
            <a:ext cx="6728460" cy="842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19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27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489960" y="4625121"/>
            <a:ext cx="390347" cy="438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508"/>
          <a:stretch>
            <a:fillRect/>
          </a:stretch>
        </p:blipFill>
        <p:spPr>
          <a:xfrm>
            <a:off x="263525" y="980440"/>
            <a:ext cx="11520000" cy="3546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66350" y="1988820"/>
            <a:ext cx="776605" cy="994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8854"/>
          <a:stretch>
            <a:fillRect/>
          </a:stretch>
        </p:blipFill>
        <p:spPr>
          <a:xfrm>
            <a:off x="407670" y="1125015"/>
            <a:ext cx="11520000" cy="2629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344785" y="1988820"/>
            <a:ext cx="742950" cy="8629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914"/>
          <a:stretch>
            <a:fillRect/>
          </a:stretch>
        </p:blipFill>
        <p:spPr>
          <a:xfrm>
            <a:off x="983615" y="3860800"/>
            <a:ext cx="7843610" cy="87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5350" y="1762303"/>
            <a:ext cx="876834" cy="374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84625" y="1762303"/>
            <a:ext cx="859808" cy="468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52040" y="2356485"/>
            <a:ext cx="2378710" cy="68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376805" y="4003675"/>
            <a:ext cx="2959100" cy="6737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11960" y="5666105"/>
            <a:ext cx="2569845" cy="689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4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68585" y="3864443"/>
            <a:ext cx="1028231" cy="419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801015" y="3978851"/>
            <a:ext cx="1228165" cy="409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218601" y="3864443"/>
            <a:ext cx="990148" cy="524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96816" y="5704513"/>
            <a:ext cx="933024" cy="42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286568" y="5704513"/>
            <a:ext cx="933024" cy="419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2022-12-08T05:44:19Z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