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795" y="2938145"/>
            <a:ext cx="6581775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380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133272" y="3156443"/>
            <a:ext cx="1875570" cy="524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487190" y="4120002"/>
            <a:ext cx="780694" cy="4388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89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39903" y="3278476"/>
            <a:ext cx="1409057" cy="41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00895" y="3278476"/>
            <a:ext cx="828297" cy="41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308763" y="3278476"/>
            <a:ext cx="685487" cy="4194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837135"/>
            <a:ext cx="11186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145785" y="3989879"/>
            <a:ext cx="323588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45585" y="5903716"/>
            <a:ext cx="443778" cy="4068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234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52462" y="2054167"/>
            <a:ext cx="389956" cy="4087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33893" y="3967973"/>
            <a:ext cx="380671" cy="4180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96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196829" y="1248187"/>
            <a:ext cx="361785" cy="4098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9320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9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557225"/>
            <a:ext cx="11520000" cy="357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>
            <a:off x="379730" y="1550035"/>
            <a:ext cx="11117580" cy="69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125425"/>
            <a:ext cx="11520000" cy="547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3" name="直接连接符 2"/>
          <p:cNvCxnSpPr/>
          <p:nvPr/>
        </p:nvCxnSpPr>
        <p:spPr>
          <a:xfrm flipV="1">
            <a:off x="421640" y="1125220"/>
            <a:ext cx="11146790" cy="31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781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4297" y="2100154"/>
            <a:ext cx="390347" cy="4381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51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449122" y="3492000"/>
            <a:ext cx="1760056" cy="4525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677445" y="4347771"/>
            <a:ext cx="1587340" cy="36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814399" y="5195314"/>
            <a:ext cx="1488645" cy="370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973529" y="6051085"/>
            <a:ext cx="1488645" cy="3620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52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7407" y="2024647"/>
            <a:ext cx="361785" cy="4196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272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643" y="1191073"/>
            <a:ext cx="456991" cy="410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1280"/>
            <a:ext cx="11520000" cy="545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5173" y="2058857"/>
            <a:ext cx="361785" cy="4100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46132" y="3889785"/>
            <a:ext cx="390347" cy="4291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686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38138" y="2716291"/>
            <a:ext cx="277325" cy="36157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22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57867" y="1739205"/>
            <a:ext cx="365859" cy="3356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88002" y="4684052"/>
            <a:ext cx="312504" cy="3433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96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403510" y="3587441"/>
            <a:ext cx="318121" cy="3683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837135"/>
            <a:ext cx="8134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3080811" y="1188954"/>
            <a:ext cx="1463913" cy="513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442277" y="1188954"/>
            <a:ext cx="2387017" cy="5134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262695" y="3121402"/>
            <a:ext cx="1463913" cy="410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512030" y="6062082"/>
            <a:ext cx="1491886" cy="3734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3940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499506" y="1296129"/>
            <a:ext cx="2503933" cy="4293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3206019" y="3280637"/>
            <a:ext cx="1875570" cy="4197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438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467456" y="4517118"/>
            <a:ext cx="1006599" cy="3544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53397" y="5346881"/>
            <a:ext cx="1457555" cy="36251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0985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22991" y="1236882"/>
            <a:ext cx="1189337" cy="4996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068386" y="3135683"/>
            <a:ext cx="1143943" cy="399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907446" y="5016314"/>
            <a:ext cx="880654" cy="399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2961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9543"/>
          <a:stretch>
            <a:fillRect/>
          </a:stretch>
        </p:blipFill>
        <p:spPr>
          <a:xfrm>
            <a:off x="407035" y="4004945"/>
            <a:ext cx="11520170" cy="1892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644630" y="4167068"/>
            <a:ext cx="1247206" cy="523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3"/>
          <p:cNvSpPr/>
          <p:nvPr/>
        </p:nvSpPr>
        <p:spPr bwMode="white">
          <a:xfrm>
            <a:off x="4434184" y="4167068"/>
            <a:ext cx="1523305" cy="42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4"/>
          <p:cNvSpPr/>
          <p:nvPr/>
        </p:nvSpPr>
        <p:spPr bwMode="white">
          <a:xfrm>
            <a:off x="9042184" y="4281364"/>
            <a:ext cx="685487" cy="4095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9955"/>
          <a:stretch>
            <a:fillRect/>
          </a:stretch>
        </p:blipFill>
        <p:spPr>
          <a:xfrm>
            <a:off x="407035" y="1268525"/>
            <a:ext cx="11520170" cy="2808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6"/>
          <p:cNvSpPr/>
          <p:nvPr/>
        </p:nvSpPr>
        <p:spPr bwMode="white">
          <a:xfrm>
            <a:off x="2158746" y="2514689"/>
            <a:ext cx="1190082" cy="42860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014945" y="2514689"/>
            <a:ext cx="1437619" cy="438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820025" y="2404110"/>
            <a:ext cx="1522095" cy="5740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14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16068" y="3366074"/>
            <a:ext cx="1532826" cy="419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76994" y="3366074"/>
            <a:ext cx="828297" cy="4197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842581" y="3413770"/>
            <a:ext cx="1180561" cy="3720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2022-12-08T07:33:04Z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