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5" r:id="rId3"/>
    <p:sldId id="326" r:id="rId4"/>
    <p:sldId id="327" r:id="rId5"/>
    <p:sldId id="328" r:id="rId6"/>
    <p:sldId id="329" r:id="rId7"/>
    <p:sldId id="331" r:id="rId8"/>
    <p:sldId id="332" r:id="rId9"/>
    <p:sldId id="333" r:id="rId10"/>
    <p:sldId id="334" r:id="rId11"/>
    <p:sldId id="33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10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270" y="2952750"/>
            <a:ext cx="583882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945" y="837135"/>
            <a:ext cx="11046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370205" y="1039495"/>
            <a:ext cx="10833100" cy="63881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5" name="Rectangle 14"/>
          <p:cNvSpPr/>
          <p:nvPr/>
        </p:nvSpPr>
        <p:spPr bwMode="white">
          <a:xfrm>
            <a:off x="370840" y="2061210"/>
            <a:ext cx="10832465" cy="76390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2" name="Rectangle 21"/>
          <p:cNvSpPr/>
          <p:nvPr/>
        </p:nvSpPr>
        <p:spPr bwMode="white">
          <a:xfrm>
            <a:off x="271780" y="3188970"/>
            <a:ext cx="10935970" cy="8204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6" name="Rectangle 25"/>
          <p:cNvSpPr/>
          <p:nvPr/>
        </p:nvSpPr>
        <p:spPr bwMode="white">
          <a:xfrm>
            <a:off x="251460" y="4335780"/>
            <a:ext cx="11127105" cy="8388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6" name="Rectangle 35"/>
          <p:cNvSpPr/>
          <p:nvPr/>
        </p:nvSpPr>
        <p:spPr bwMode="white">
          <a:xfrm>
            <a:off x="370205" y="5428615"/>
            <a:ext cx="10116185" cy="8718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  <p:bldP spid="22" grpId="0" bldLvl="0" animBg="1"/>
      <p:bldP spid="26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25" y="1268935"/>
            <a:ext cx="11520000" cy="22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Rectangle 3"/>
          <p:cNvSpPr/>
          <p:nvPr/>
        </p:nvSpPr>
        <p:spPr bwMode="white">
          <a:xfrm>
            <a:off x="1631315" y="1408430"/>
            <a:ext cx="9947275" cy="7943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297815" y="2606040"/>
            <a:ext cx="5835015" cy="81978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76264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35" y="908890"/>
            <a:ext cx="11520000" cy="553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090" y="1125425"/>
            <a:ext cx="11520000" cy="471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8962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white">
          <a:xfrm>
            <a:off x="2279650" y="1988820"/>
            <a:ext cx="7252970" cy="61722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11"/>
          <p:cNvSpPr/>
          <p:nvPr/>
        </p:nvSpPr>
        <p:spPr bwMode="white">
          <a:xfrm>
            <a:off x="589280" y="2923540"/>
            <a:ext cx="2374900" cy="6305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3" name="Rectangle 12"/>
          <p:cNvSpPr/>
          <p:nvPr/>
        </p:nvSpPr>
        <p:spPr bwMode="white">
          <a:xfrm>
            <a:off x="7534910" y="3836670"/>
            <a:ext cx="2091055" cy="62738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7" name="Rectangle 16"/>
          <p:cNvSpPr/>
          <p:nvPr/>
        </p:nvSpPr>
        <p:spPr bwMode="white">
          <a:xfrm>
            <a:off x="565150" y="4893945"/>
            <a:ext cx="6249035" cy="55753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3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5085080"/>
            <a:ext cx="7920000" cy="1593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080" y="908685"/>
            <a:ext cx="7920000" cy="3997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2495550" y="904875"/>
            <a:ext cx="2984500" cy="59245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9" name="Rectangle 8"/>
          <p:cNvSpPr/>
          <p:nvPr/>
        </p:nvSpPr>
        <p:spPr bwMode="white">
          <a:xfrm>
            <a:off x="3431540" y="4293235"/>
            <a:ext cx="3726180" cy="551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2" name="Rectangle 3"/>
          <p:cNvSpPr/>
          <p:nvPr/>
        </p:nvSpPr>
        <p:spPr bwMode="white">
          <a:xfrm>
            <a:off x="3719830" y="5157470"/>
            <a:ext cx="3437890" cy="47053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480" y="908890"/>
            <a:ext cx="826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222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46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5"/>
          <p:cNvSpPr/>
          <p:nvPr/>
        </p:nvSpPr>
        <p:spPr bwMode="white">
          <a:xfrm>
            <a:off x="1581785" y="2308860"/>
            <a:ext cx="9641205" cy="67881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11" name="Rectangle 10"/>
          <p:cNvSpPr/>
          <p:nvPr/>
        </p:nvSpPr>
        <p:spPr bwMode="white">
          <a:xfrm>
            <a:off x="592455" y="3286125"/>
            <a:ext cx="10587990" cy="828675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21" name="Rectangle 20"/>
          <p:cNvSpPr/>
          <p:nvPr/>
        </p:nvSpPr>
        <p:spPr bwMode="white">
          <a:xfrm>
            <a:off x="592455" y="4413885"/>
            <a:ext cx="10716260" cy="81915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30" name="Rectangle 29"/>
          <p:cNvSpPr/>
          <p:nvPr/>
        </p:nvSpPr>
        <p:spPr bwMode="white">
          <a:xfrm>
            <a:off x="568960" y="5571490"/>
            <a:ext cx="10796905" cy="772160"/>
          </a:xfrm>
          <a:prstGeom prst="rect">
            <a:avLst/>
          </a:prstGeom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a14:hiddenEffects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1" grpId="0" bldLvl="0" animBg="1"/>
      <p:bldP spid="3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2022-12-08T08:01:10Z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0803F182AC044BA3913AF2E555CD301E</vt:lpwstr>
  </property>
</Properties>
</file>