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50" y="2929890"/>
            <a:ext cx="6616700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4745"/>
            <a:ext cx="11478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1520000" cy="563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73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5906" y="1036331"/>
            <a:ext cx="357544" cy="374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15906" y="2731952"/>
            <a:ext cx="357544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15906" y="4402011"/>
            <a:ext cx="349031" cy="39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15906" y="6089112"/>
            <a:ext cx="349031" cy="38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6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4186" y="1172320"/>
            <a:ext cx="395772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7167" y="1989283"/>
            <a:ext cx="346300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97167" y="2797994"/>
            <a:ext cx="338055" cy="371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13658" y="3623209"/>
            <a:ext cx="313319" cy="354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97167" y="4440171"/>
            <a:ext cx="346300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313658" y="6074097"/>
            <a:ext cx="313319" cy="354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80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44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467360" y="6650990"/>
            <a:ext cx="10957560" cy="184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54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31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65837" y="2126450"/>
            <a:ext cx="392737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75188" y="3990255"/>
            <a:ext cx="355333" cy="402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1986236"/>
            <a:ext cx="456991" cy="409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036068" y="3524378"/>
            <a:ext cx="2272958" cy="468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942425" y="5330769"/>
            <a:ext cx="2289984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355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90277" y="2221006"/>
            <a:ext cx="390347" cy="428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74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2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4623" y="6095148"/>
            <a:ext cx="311788" cy="327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81117" y="6087716"/>
            <a:ext cx="304364" cy="341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92457" y="6095148"/>
            <a:ext cx="259823" cy="327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4104" y="6095148"/>
            <a:ext cx="282094" cy="327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640904" y="6095148"/>
            <a:ext cx="356329" cy="327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96710" y="2176313"/>
            <a:ext cx="2970446" cy="524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95785" y="3119733"/>
            <a:ext cx="2275438" cy="524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58620" y="4737735"/>
            <a:ext cx="2104390" cy="725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9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11497" y="1148991"/>
            <a:ext cx="1593107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56861" y="2858731"/>
            <a:ext cx="713579" cy="323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35415" y="4468876"/>
            <a:ext cx="696984" cy="373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85995" y="5211445"/>
            <a:ext cx="1866900" cy="552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85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66522" y="1381030"/>
            <a:ext cx="1028231" cy="381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21497" y="3363890"/>
            <a:ext cx="961586" cy="409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96472" y="5270486"/>
            <a:ext cx="637884" cy="3145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4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19379" y="2573660"/>
            <a:ext cx="275236" cy="311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12136" y="5471773"/>
            <a:ext cx="304208" cy="318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94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220"/>
          <a:stretch>
            <a:fillRect/>
          </a:stretch>
        </p:blipFill>
        <p:spPr>
          <a:xfrm>
            <a:off x="911225" y="1988820"/>
            <a:ext cx="10688410" cy="378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88920" y="3046303"/>
            <a:ext cx="390347" cy="438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7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20737" y="1853093"/>
            <a:ext cx="339764" cy="372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37311" y="4339424"/>
            <a:ext cx="314903" cy="364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57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9001" y="2061340"/>
            <a:ext cx="399867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