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5" r:id="rId21"/>
    <p:sldId id="346" r:id="rId22"/>
    <p:sldId id="347" r:id="rId23"/>
    <p:sldId id="348" r:id="rId24"/>
    <p:sldId id="349" r:id="rId25"/>
    <p:sldId id="350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3" autoAdjust="0"/>
    <p:restoredTop sz="94660"/>
  </p:normalViewPr>
  <p:slideViewPr>
    <p:cSldViewPr showGuides="1">
      <p:cViewPr varScale="1">
        <p:scale>
          <a:sx n="64" d="100"/>
          <a:sy n="64" d="100"/>
        </p:scale>
        <p:origin x="21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2995295"/>
            <a:ext cx="51054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03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5805380" y="3259342"/>
            <a:ext cx="349210" cy="31312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696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387493" y="1130112"/>
            <a:ext cx="323436" cy="33078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2301244" y="4006516"/>
            <a:ext cx="294686" cy="32359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282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2540002" y="1198290"/>
            <a:ext cx="391620" cy="4107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10527" y="4932488"/>
            <a:ext cx="317025" cy="41076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81280"/>
            <a:ext cx="9137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3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81280"/>
            <a:ext cx="11520000" cy="5605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908890"/>
            <a:ext cx="11520000" cy="5730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93701" y="4942324"/>
            <a:ext cx="361785" cy="41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274660" y="5886319"/>
            <a:ext cx="399867" cy="41001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03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71270" y="1067435"/>
            <a:ext cx="548640" cy="6045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04520" y="2714107"/>
            <a:ext cx="342361" cy="38455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304520" y="4377735"/>
            <a:ext cx="350712" cy="35947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321220" y="6033004"/>
            <a:ext cx="317310" cy="36783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767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264186" y="1098051"/>
            <a:ext cx="395772" cy="363094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1313658" y="2731977"/>
            <a:ext cx="313319" cy="35484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1297167" y="4357650"/>
            <a:ext cx="338055" cy="379598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297167" y="5999828"/>
            <a:ext cx="338055" cy="371346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08890"/>
            <a:ext cx="11520000" cy="2718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9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0" y="3789250"/>
            <a:ext cx="11520000" cy="2735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08890"/>
            <a:ext cx="11520000" cy="571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4215209" y="2165967"/>
            <a:ext cx="1551867" cy="38093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white">
          <a:xfrm>
            <a:off x="6823870" y="4013489"/>
            <a:ext cx="3132297" cy="42854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3986713" y="5927675"/>
            <a:ext cx="2351603" cy="41902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1268935"/>
            <a:ext cx="11520000" cy="3814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268935"/>
            <a:ext cx="11520000" cy="380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5688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413080"/>
            <a:ext cx="11520000" cy="365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08890"/>
            <a:ext cx="11461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983615" y="1917065"/>
            <a:ext cx="10500995" cy="8045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755650" y="3070860"/>
            <a:ext cx="1904365" cy="57594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1321435" y="4889500"/>
            <a:ext cx="10072370" cy="6426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850730" y="5901521"/>
            <a:ext cx="843053" cy="55894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881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117600" y="1592580"/>
            <a:ext cx="7167245" cy="6261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1038860" y="3108960"/>
            <a:ext cx="3170555" cy="5765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0" name="Rectangle 9"/>
          <p:cNvSpPr/>
          <p:nvPr/>
        </p:nvSpPr>
        <p:spPr bwMode="white">
          <a:xfrm>
            <a:off x="1055370" y="6042025"/>
            <a:ext cx="5652770" cy="55880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981280"/>
            <a:ext cx="11520000" cy="5663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8066601" y="1229190"/>
            <a:ext cx="2027900" cy="41954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white">
          <a:xfrm>
            <a:off x="7782560" y="2891790"/>
            <a:ext cx="1502410" cy="6642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3410998" y="5033655"/>
            <a:ext cx="1142479" cy="4290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981280"/>
            <a:ext cx="11520000" cy="477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2463407" y="1276862"/>
            <a:ext cx="1418578" cy="4290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white">
          <a:xfrm>
            <a:off x="6148070" y="2120900"/>
            <a:ext cx="1266190" cy="52959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6"/>
          <p:cNvSpPr/>
          <p:nvPr/>
        </p:nvSpPr>
        <p:spPr bwMode="white">
          <a:xfrm>
            <a:off x="2196829" y="4242221"/>
            <a:ext cx="1532826" cy="41000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7"/>
          <p:cNvSpPr/>
          <p:nvPr/>
        </p:nvSpPr>
        <p:spPr bwMode="white">
          <a:xfrm>
            <a:off x="4224730" y="5081294"/>
            <a:ext cx="2237355" cy="429071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4751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523632" y="3224241"/>
            <a:ext cx="390347" cy="42852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053035"/>
            <a:ext cx="11520000" cy="385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83897" y="2290998"/>
            <a:ext cx="361785" cy="4094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1053035"/>
            <a:ext cx="11520000" cy="3831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317253" y="2234932"/>
            <a:ext cx="456991" cy="419382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1053035"/>
            <a:ext cx="11520000" cy="2819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white">
          <a:xfrm>
            <a:off x="10609318" y="2224587"/>
            <a:ext cx="352264" cy="409567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35" y="981280"/>
            <a:ext cx="11520000" cy="84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8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047"/>
          <a:stretch>
            <a:fillRect/>
          </a:stretch>
        </p:blipFill>
        <p:spPr>
          <a:xfrm>
            <a:off x="799465" y="2132965"/>
            <a:ext cx="10593160" cy="365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2"/>
          <p:cNvSpPr/>
          <p:nvPr/>
        </p:nvSpPr>
        <p:spPr bwMode="white">
          <a:xfrm>
            <a:off x="10291474" y="3170925"/>
            <a:ext cx="466512" cy="409389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2022-12-08T08:03:15Z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