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1" r:id="rId8"/>
    <p:sldId id="332" r:id="rId9"/>
    <p:sldId id="333" r:id="rId10"/>
    <p:sldId id="334" r:id="rId11"/>
    <p:sldId id="33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64" autoAdjust="0"/>
    <p:restoredTop sz="94660"/>
  </p:normalViewPr>
  <p:slideViewPr>
    <p:cSldViewPr showGuides="1">
      <p:cViewPr varScale="1">
        <p:scale>
          <a:sx n="64" d="100"/>
          <a:sy n="64" d="100"/>
        </p:scale>
        <p:origin x="822" y="78"/>
      </p:cViewPr>
      <p:guideLst>
        <p:guide orient="horz" pos="217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4845" y="2962275"/>
            <a:ext cx="57816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363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15415" y="2338070"/>
            <a:ext cx="10126345" cy="7219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297815" y="3383915"/>
            <a:ext cx="11243945" cy="817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297815" y="4589145"/>
            <a:ext cx="11127740" cy="768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297815" y="5805805"/>
            <a:ext cx="11048365" cy="7213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 bldLvl="0" animBg="1"/>
      <p:bldP spid="20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11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8935" y="1177925"/>
            <a:ext cx="11297920" cy="683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368935" y="2264410"/>
            <a:ext cx="11412855" cy="7886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368935" y="3412490"/>
            <a:ext cx="11252835" cy="799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368935" y="4441825"/>
            <a:ext cx="11389995" cy="941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40"/>
          <p:cNvSpPr/>
          <p:nvPr/>
        </p:nvSpPr>
        <p:spPr bwMode="white">
          <a:xfrm>
            <a:off x="368935" y="5713095"/>
            <a:ext cx="11252835" cy="850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 bldLvl="0" animBg="1"/>
      <p:bldP spid="22" grpId="0" bldLvl="0" animBg="1"/>
      <p:bldP spid="29" grpId="0" bldLvl="0" animBg="1"/>
      <p:bldP spid="4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34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35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10940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3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57670" y="2012315"/>
            <a:ext cx="3249930" cy="532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05460" y="2968625"/>
            <a:ext cx="6454140" cy="6184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3307715" y="3879850"/>
            <a:ext cx="6707505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0" name="Rectangle 19"/>
          <p:cNvSpPr/>
          <p:nvPr/>
        </p:nvSpPr>
        <p:spPr bwMode="white">
          <a:xfrm>
            <a:off x="689153" y="5108042"/>
            <a:ext cx="1611752" cy="3397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4344515" y="6080911"/>
            <a:ext cx="1580905" cy="3474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4" grpId="0" bldLvl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725" y="2817700"/>
            <a:ext cx="10080000" cy="3901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729185"/>
            <a:ext cx="10080000" cy="2144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1271270" y="981075"/>
            <a:ext cx="5728335" cy="6483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647440" y="2061210"/>
            <a:ext cx="4183380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2"/>
          <p:cNvSpPr/>
          <p:nvPr/>
        </p:nvSpPr>
        <p:spPr bwMode="white">
          <a:xfrm>
            <a:off x="5776595" y="2874010"/>
            <a:ext cx="4601210" cy="639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7"/>
          <p:cNvSpPr/>
          <p:nvPr/>
        </p:nvSpPr>
        <p:spPr bwMode="white">
          <a:xfrm>
            <a:off x="479425" y="3861435"/>
            <a:ext cx="5126990" cy="723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1"/>
          <p:cNvSpPr/>
          <p:nvPr/>
        </p:nvSpPr>
        <p:spPr bwMode="white">
          <a:xfrm>
            <a:off x="5951855" y="4941570"/>
            <a:ext cx="2151380" cy="6826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498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827593" y="1534236"/>
            <a:ext cx="695008" cy="4194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77495" y="2378075"/>
            <a:ext cx="5936615" cy="8439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81710" y="3659505"/>
            <a:ext cx="7633970" cy="7073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078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25425"/>
            <a:ext cx="11520000" cy="4726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2022-12-08T07:01:50Z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