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3" r:id="rId9"/>
    <p:sldId id="334" r:id="rId10"/>
    <p:sldId id="335" r:id="rId11"/>
    <p:sldId id="336" r:id="rId12"/>
    <p:sldId id="337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520000" cy="9671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8015" y="3429000"/>
            <a:ext cx="8395970" cy="930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75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64082" y="1876796"/>
            <a:ext cx="286683" cy="341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48585" y="4768425"/>
            <a:ext cx="325424" cy="3411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41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8522" y="2147737"/>
            <a:ext cx="361785" cy="419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692990"/>
            <a:ext cx="11520000" cy="181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2421460"/>
            <a:ext cx="11520000" cy="443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4382105" y="2593098"/>
            <a:ext cx="1047272" cy="429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7095494" y="2707523"/>
            <a:ext cx="666446" cy="314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5"/>
          <p:cNvSpPr/>
          <p:nvPr/>
        </p:nvSpPr>
        <p:spPr bwMode="white">
          <a:xfrm>
            <a:off x="6048221" y="3470360"/>
            <a:ext cx="999669" cy="438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6"/>
          <p:cNvSpPr/>
          <p:nvPr/>
        </p:nvSpPr>
        <p:spPr bwMode="white">
          <a:xfrm>
            <a:off x="8109585" y="3348990"/>
            <a:ext cx="1480185" cy="655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7"/>
          <p:cNvSpPr/>
          <p:nvPr/>
        </p:nvSpPr>
        <p:spPr bwMode="white">
          <a:xfrm>
            <a:off x="1506866" y="6159358"/>
            <a:ext cx="2294479" cy="419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8"/>
          <p:cNvSpPr/>
          <p:nvPr/>
        </p:nvSpPr>
        <p:spPr bwMode="white">
          <a:xfrm>
            <a:off x="5096155" y="6159358"/>
            <a:ext cx="1009190" cy="5149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97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63570" y="1817246"/>
            <a:ext cx="621324" cy="388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10080" y="1871659"/>
            <a:ext cx="543659" cy="248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83053" y="3231983"/>
            <a:ext cx="1032952" cy="342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18856" y="3270850"/>
            <a:ext cx="419394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964535" y="5408502"/>
            <a:ext cx="931986" cy="342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014906" y="5501781"/>
            <a:ext cx="256296" cy="248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253480" y="5222240"/>
            <a:ext cx="1666240" cy="528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75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227631" y="5226555"/>
            <a:ext cx="332118" cy="38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57062" y="6039423"/>
            <a:ext cx="384558" cy="39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2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00921" y="2014474"/>
            <a:ext cx="390347" cy="428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77087" y="5569500"/>
            <a:ext cx="399867" cy="419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3622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24637" y="2153185"/>
            <a:ext cx="456991" cy="419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837135"/>
            <a:ext cx="9386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718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37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>
            <a:off x="497205" y="6252210"/>
            <a:ext cx="11143615" cy="571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169" b="36637"/>
          <a:stretch>
            <a:fillRect/>
          </a:stretch>
        </p:blipFill>
        <p:spPr>
          <a:xfrm>
            <a:off x="479425" y="332740"/>
            <a:ext cx="8390255" cy="197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213" r="17424"/>
          <a:stretch>
            <a:fillRect/>
          </a:stretch>
        </p:blipFill>
        <p:spPr>
          <a:xfrm>
            <a:off x="479425" y="2421255"/>
            <a:ext cx="9512935" cy="83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3140915"/>
            <a:ext cx="11520000" cy="3622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9457318" y="3379236"/>
            <a:ext cx="1694677" cy="4289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3"/>
          <p:cNvSpPr/>
          <p:nvPr/>
        </p:nvSpPr>
        <p:spPr bwMode="white">
          <a:xfrm>
            <a:off x="4087665" y="5200010"/>
            <a:ext cx="1618512" cy="4289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40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96119" y="5059524"/>
            <a:ext cx="324757" cy="368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09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99163" y="2353449"/>
            <a:ext cx="456991" cy="419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19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1501403"/>
            <a:ext cx="399867" cy="419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29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8522" y="2439845"/>
            <a:ext cx="390347" cy="429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16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1398" y="2382114"/>
            <a:ext cx="456991" cy="4194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40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65636" y="1952719"/>
            <a:ext cx="1179382" cy="385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69390" y="4326255"/>
            <a:ext cx="1284605" cy="529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487170" y="5936615"/>
            <a:ext cx="2070100" cy="492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262347" y="4474285"/>
            <a:ext cx="2090737" cy="48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17818" y="5305714"/>
            <a:ext cx="2887616" cy="37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520000" cy="553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439670" y="1170940"/>
            <a:ext cx="1612900" cy="576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766707" y="3044138"/>
            <a:ext cx="1370975" cy="4289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71765" y="4874351"/>
            <a:ext cx="1104396" cy="419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61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0918" y="3056382"/>
            <a:ext cx="361785" cy="409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87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981"/>
          <a:stretch>
            <a:fillRect/>
          </a:stretch>
        </p:blipFill>
        <p:spPr>
          <a:xfrm>
            <a:off x="839470" y="2060575"/>
            <a:ext cx="10600780" cy="347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379082" y="3090902"/>
            <a:ext cx="390347" cy="429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64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38870" y="1805806"/>
            <a:ext cx="317301" cy="356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54349" y="5436774"/>
            <a:ext cx="294083" cy="3329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29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0640" y="1844675"/>
            <a:ext cx="990600" cy="879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