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095" y="2919095"/>
            <a:ext cx="71151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52705"/>
            <a:ext cx="11520000" cy="495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3996" y="3238557"/>
            <a:ext cx="1390016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28823" y="3238557"/>
            <a:ext cx="1370975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11780" y="5133340"/>
            <a:ext cx="1688465" cy="476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85418" y="5238677"/>
            <a:ext cx="504595" cy="371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031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58533" y="2095577"/>
            <a:ext cx="656409" cy="401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39161" y="3948636"/>
            <a:ext cx="1686606" cy="502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18934" y="5819951"/>
            <a:ext cx="1221650" cy="401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98702" y="5819951"/>
            <a:ext cx="346438" cy="4016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10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3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705485" y="6660515"/>
            <a:ext cx="9062720" cy="88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1325"/>
            <a:ext cx="11520000" cy="405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2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541529" y="4628803"/>
            <a:ext cx="355524" cy="318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060" y="837135"/>
            <a:ext cx="10080000" cy="50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76360" y="1772920"/>
            <a:ext cx="955040" cy="869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48115" y="4293235"/>
            <a:ext cx="784860" cy="848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525" y="5806010"/>
            <a:ext cx="10080000" cy="97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87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44735" y="1790573"/>
            <a:ext cx="294363" cy="3303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44735" y="4735211"/>
            <a:ext cx="294363" cy="3231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12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6940" y="3154001"/>
            <a:ext cx="1342252" cy="404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30318" y="3154001"/>
            <a:ext cx="625158" cy="404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96515" y="4924425"/>
            <a:ext cx="1377950" cy="612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170456" y="5077068"/>
            <a:ext cx="533223" cy="368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98905" y="5883275"/>
            <a:ext cx="1425575" cy="500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52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21567" y="1942828"/>
            <a:ext cx="1188852" cy="448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05412" y="1950975"/>
            <a:ext cx="700283" cy="448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29405" y="1950975"/>
            <a:ext cx="846853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819281" y="3612984"/>
            <a:ext cx="1205138" cy="366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274185" y="3484880"/>
            <a:ext cx="116840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519160" y="3413125"/>
            <a:ext cx="1052195" cy="62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721567" y="4443988"/>
            <a:ext cx="1775136" cy="37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737853" y="6122291"/>
            <a:ext cx="1034138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854988" y="6211909"/>
            <a:ext cx="594426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bldLvl="0" animBg="1"/>
      <p:bldP spid="11" grpId="0" bldLvl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