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040" y="2934335"/>
            <a:ext cx="6725285" cy="9893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659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187943" y="3159029"/>
            <a:ext cx="952066" cy="419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895975" y="3058795"/>
            <a:ext cx="1699895" cy="6242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978158" y="4998200"/>
            <a:ext cx="1180561" cy="5241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424968" y="5026788"/>
            <a:ext cx="1494743" cy="4002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22525" y="2742857"/>
            <a:ext cx="1216740" cy="37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18909" y="2837142"/>
            <a:ext cx="719761" cy="2828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539230" y="2566670"/>
            <a:ext cx="1378585" cy="647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9511378" y="2742857"/>
            <a:ext cx="608370" cy="37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756800" y="5228571"/>
            <a:ext cx="1388112" cy="37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125595" y="5083175"/>
            <a:ext cx="899795" cy="5981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218805" y="5083175"/>
            <a:ext cx="1395730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10" grpId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544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215515" y="1744980"/>
            <a:ext cx="8409940" cy="695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1991360" y="4221480"/>
            <a:ext cx="8872855" cy="69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52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2423795" y="1052830"/>
            <a:ext cx="9262745" cy="641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029867" y="2100938"/>
            <a:ext cx="1923173" cy="5245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2030095" y="3737610"/>
            <a:ext cx="7299960" cy="725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23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718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2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52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2886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17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1885950" y="3348990"/>
            <a:ext cx="4871720" cy="561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649855" y="5034280"/>
            <a:ext cx="4990465" cy="5861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83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2248535" y="996950"/>
            <a:ext cx="5567680" cy="7169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2123645"/>
            <a:ext cx="11520000" cy="261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Rectangle 3"/>
          <p:cNvSpPr/>
          <p:nvPr/>
        </p:nvSpPr>
        <p:spPr bwMode="white">
          <a:xfrm>
            <a:off x="4293870" y="2835910"/>
            <a:ext cx="5238115" cy="8566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00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2322195" y="2620010"/>
            <a:ext cx="1555750" cy="608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23155" y="2678430"/>
            <a:ext cx="1313180" cy="572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269357" y="5254082"/>
            <a:ext cx="383082" cy="3749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173855" y="5075555"/>
            <a:ext cx="1415415" cy="6470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248347" y="6072071"/>
            <a:ext cx="323492" cy="3834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4379595" y="5827395"/>
            <a:ext cx="845820" cy="702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animBg="1"/>
      <p:bldP spid="9" grpId="0" bldLvl="0" animBg="1"/>
      <p:bldP spid="11" grpId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2022-12-08T03:57:21Z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