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1" r:id="rId18"/>
    <p:sldId id="342" r:id="rId19"/>
    <p:sldId id="343" r:id="rId20"/>
    <p:sldId id="344" r:id="rId21"/>
    <p:sldId id="345" r:id="rId22"/>
    <p:sldId id="346" r:id="rId23"/>
    <p:sldId id="348" r:id="rId24"/>
    <p:sldId id="349" r:id="rId25"/>
    <p:sldId id="350" r:id="rId26"/>
    <p:sldId id="351" r:id="rId27"/>
    <p:sldId id="352" r:id="rId28"/>
    <p:sldId id="353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340" d="100"/>
          <a:sy n="340" d="100"/>
        </p:scale>
        <p:origin x="-7818" y="-12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95" y="2976245"/>
            <a:ext cx="1130617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83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366" y="2210834"/>
            <a:ext cx="390347" cy="4289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75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132" y="2244767"/>
            <a:ext cx="390347" cy="429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83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0763" y="2292120"/>
            <a:ext cx="456991" cy="419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83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191771"/>
            <a:ext cx="361785" cy="419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659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73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1280"/>
            <a:ext cx="11520000" cy="134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2205560"/>
            <a:ext cx="11520000" cy="2802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432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04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0970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91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33060" y="3994539"/>
            <a:ext cx="2284958" cy="5244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955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71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0122" y="2146920"/>
            <a:ext cx="390347" cy="428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765380"/>
            <a:ext cx="11520000" cy="384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2041818"/>
            <a:ext cx="399867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2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936"/>
          <a:stretch>
            <a:fillRect/>
          </a:stretch>
        </p:blipFill>
        <p:spPr>
          <a:xfrm>
            <a:off x="983615" y="4725035"/>
            <a:ext cx="10029915" cy="188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494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1896" y="2159893"/>
            <a:ext cx="360998" cy="418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397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36294" y="2229661"/>
            <a:ext cx="456991" cy="4193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9731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12867" y="1906431"/>
            <a:ext cx="337802" cy="3459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800" y="908890"/>
            <a:ext cx="11412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12162" y="3042922"/>
            <a:ext cx="1424174" cy="4249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26970" y="3945890"/>
            <a:ext cx="1877060" cy="475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455545" y="4909185"/>
            <a:ext cx="1659890" cy="475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77460" y="5869940"/>
            <a:ext cx="2018665" cy="487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9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173249" y="1094430"/>
            <a:ext cx="817348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218327" y="2755189"/>
            <a:ext cx="1286717" cy="356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07292" y="4407848"/>
            <a:ext cx="1658975" cy="36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673215" y="5894705"/>
            <a:ext cx="1209040" cy="530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284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791585" y="1144905"/>
            <a:ext cx="2499360" cy="615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00102" y="2231690"/>
            <a:ext cx="1866049" cy="524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0001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245821" y="975096"/>
            <a:ext cx="1049787" cy="364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29864" y="2679924"/>
            <a:ext cx="1454824" cy="4468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46628" y="4393027"/>
            <a:ext cx="1115916" cy="364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1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51520" y="1395848"/>
            <a:ext cx="1723239" cy="51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314165" y="3357505"/>
            <a:ext cx="2865719" cy="4380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73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95800" y="1052736"/>
            <a:ext cx="2088232" cy="429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01424" y="4016766"/>
            <a:ext cx="1199603" cy="429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87176" y="5008236"/>
            <a:ext cx="1523305" cy="419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503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03335" y="2297596"/>
            <a:ext cx="1647074" cy="524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43600" y="4272070"/>
            <a:ext cx="1961256" cy="524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298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773409" y="1133305"/>
            <a:ext cx="1951552" cy="51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48155" y="3937635"/>
            <a:ext cx="2029460" cy="617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860966" y="4995123"/>
            <a:ext cx="1008457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36791" y="5967591"/>
            <a:ext cx="1251234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81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08684" y="3200758"/>
            <a:ext cx="361785" cy="419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81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6928" y="2262687"/>
            <a:ext cx="352264" cy="419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