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  <p:sldId id="335" r:id="rId12"/>
    <p:sldId id="336" r:id="rId13"/>
    <p:sldId id="337" r:id="rId14"/>
    <p:sldId id="338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8" r:id="rId23"/>
    <p:sldId id="349" r:id="rId24"/>
    <p:sldId id="354" r:id="rId25"/>
    <p:sldId id="350" r:id="rId26"/>
    <p:sldId id="351" r:id="rId27"/>
    <p:sldId id="352" r:id="rId28"/>
    <p:sldId id="353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2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735" y="2997200"/>
            <a:ext cx="10590530" cy="831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32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177971"/>
            <a:ext cx="390347" cy="429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465808" y="3932110"/>
            <a:ext cx="352264" cy="41946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094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009488" y="1822755"/>
            <a:ext cx="379736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00447" y="5141310"/>
            <a:ext cx="370695" cy="4069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97180"/>
            <a:ext cx="11520000" cy="263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23315" y="2285671"/>
            <a:ext cx="456991" cy="4201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522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5196472" y="3182006"/>
            <a:ext cx="1275768" cy="409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7976505" y="3067716"/>
            <a:ext cx="2970446" cy="52382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892472" y="5734478"/>
            <a:ext cx="856859" cy="47620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044141" y="5801147"/>
            <a:ext cx="675966" cy="4095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7014918" y="5686857"/>
            <a:ext cx="933024" cy="4285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053035"/>
            <a:ext cx="11520000" cy="447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271963" y="2129135"/>
            <a:ext cx="1608991" cy="523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280492" y="2243411"/>
            <a:ext cx="314181" cy="30473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975170" y="2129135"/>
            <a:ext cx="1247206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8946277" y="4747964"/>
            <a:ext cx="1885090" cy="5237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img_16777215" descr="1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380" y="5445330"/>
            <a:ext cx="11520000" cy="861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Rectangle 3"/>
          <p:cNvSpPr/>
          <p:nvPr/>
        </p:nvSpPr>
        <p:spPr bwMode="white">
          <a:xfrm>
            <a:off x="1382057" y="5655967"/>
            <a:ext cx="1827966" cy="44042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52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934304" y="2139557"/>
            <a:ext cx="1094876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7590568" y="2187212"/>
            <a:ext cx="875900" cy="371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9999296" y="2139557"/>
            <a:ext cx="856859" cy="4193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497345" y="3006869"/>
            <a:ext cx="1209123" cy="428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3134899" y="4741493"/>
            <a:ext cx="1894611" cy="524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6638502" y="4731962"/>
            <a:ext cx="2046942" cy="428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10284915" y="4789148"/>
            <a:ext cx="552198" cy="371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030172" y="5608805"/>
            <a:ext cx="142809" cy="762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459263" y="5608805"/>
            <a:ext cx="2389685" cy="52419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143758" y="5723176"/>
            <a:ext cx="923504" cy="3145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1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7152"/>
          <a:stretch>
            <a:fillRect/>
          </a:stretch>
        </p:blipFill>
        <p:spPr>
          <a:xfrm>
            <a:off x="335280" y="2411730"/>
            <a:ext cx="11520000" cy="2033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606"/>
          <a:stretch>
            <a:fillRect/>
          </a:stretch>
        </p:blipFill>
        <p:spPr>
          <a:xfrm>
            <a:off x="263525" y="1484425"/>
            <a:ext cx="11520000" cy="417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531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439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4576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490951" y="3921561"/>
            <a:ext cx="1132958" cy="42901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094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76063" y="1071652"/>
            <a:ext cx="433984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30311" y="1894510"/>
            <a:ext cx="343571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112229" y="2726409"/>
            <a:ext cx="379736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76063" y="3549266"/>
            <a:ext cx="433984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112229" y="5194981"/>
            <a:ext cx="379736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908685"/>
            <a:ext cx="9888220" cy="3590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5370" y="908685"/>
            <a:ext cx="732155" cy="7493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2030" y="2421255"/>
            <a:ext cx="734060" cy="6629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002030" y="3213100"/>
            <a:ext cx="733425" cy="6578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6" name="img_16777215" descr="22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4586605"/>
            <a:ext cx="9888220" cy="219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Rectangle 2"/>
          <p:cNvSpPr/>
          <p:nvPr/>
        </p:nvSpPr>
        <p:spPr bwMode="white">
          <a:xfrm>
            <a:off x="1002030" y="4586605"/>
            <a:ext cx="734060" cy="724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3"/>
          <p:cNvSpPr/>
          <p:nvPr/>
        </p:nvSpPr>
        <p:spPr bwMode="white">
          <a:xfrm>
            <a:off x="932180" y="5344795"/>
            <a:ext cx="803910" cy="734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33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0582"/>
          <a:stretch>
            <a:fillRect/>
          </a:stretch>
        </p:blipFill>
        <p:spPr>
          <a:xfrm>
            <a:off x="335280" y="1268730"/>
            <a:ext cx="11520000" cy="337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829"/>
          <a:stretch>
            <a:fillRect/>
          </a:stretch>
        </p:blipFill>
        <p:spPr>
          <a:xfrm>
            <a:off x="335915" y="1340280"/>
            <a:ext cx="11520000" cy="3360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4459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522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398905" y="2780665"/>
            <a:ext cx="2713990" cy="6083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91920" y="5368290"/>
            <a:ext cx="2348865" cy="642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1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9580" y="2876708"/>
            <a:ext cx="2237355" cy="42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105535" y="5313045"/>
            <a:ext cx="3877310" cy="68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358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559560" y="2921000"/>
            <a:ext cx="10155555" cy="6902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858520" y="3829685"/>
            <a:ext cx="6696075" cy="6648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23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286938" y="1161563"/>
            <a:ext cx="2494413" cy="523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621814" y="3770603"/>
            <a:ext cx="2637223" cy="428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5620492" y="4637109"/>
            <a:ext cx="1866049" cy="523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043811" y="2082755"/>
            <a:ext cx="1456661" cy="429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409440" y="3819525"/>
            <a:ext cx="666750" cy="4794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4910852" y="5562830"/>
            <a:ext cx="1580429" cy="429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37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077814" y="2177871"/>
            <a:ext cx="1475702" cy="5338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4001979" y="3922322"/>
            <a:ext cx="1742280" cy="52428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908890"/>
            <a:ext cx="11520000" cy="523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571553" y="1137419"/>
            <a:ext cx="1856528" cy="428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444240" y="2769870"/>
            <a:ext cx="2523490" cy="61087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8960909" y="4632009"/>
            <a:ext cx="1942214" cy="5237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9400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76701" y="4408445"/>
            <a:ext cx="343571" cy="39786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176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56287" y="2015736"/>
            <a:ext cx="361785" cy="41983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2564970"/>
            <a:ext cx="11520000" cy="3622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10389643" y="4690795"/>
            <a:ext cx="456991" cy="4099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212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37563" y="1147099"/>
            <a:ext cx="361785" cy="419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37563" y="4644016"/>
            <a:ext cx="361785" cy="41924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