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3"/>
  </p:notesMasterIdLst>
  <p:sldIdLst>
    <p:sldId id="377" r:id="rId4"/>
    <p:sldId id="312" r:id="rId5"/>
    <p:sldId id="321" r:id="rId6"/>
    <p:sldId id="361" r:id="rId7"/>
    <p:sldId id="362" r:id="rId8"/>
    <p:sldId id="363" r:id="rId9"/>
    <p:sldId id="357" r:id="rId10"/>
    <p:sldId id="376" r:id="rId11"/>
    <p:sldId id="378" r:id="rId1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5E55"/>
    <a:srgbClr val="00B762"/>
    <a:srgbClr val="DF0048"/>
    <a:srgbClr val="D8D8D8"/>
    <a:srgbClr val="FAEF9B"/>
    <a:srgbClr val="8BB408"/>
    <a:srgbClr val="AFADAE"/>
    <a:srgbClr val="385723"/>
    <a:srgbClr val="5B8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00404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复式条形统计图 测量身高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3.xml"/><Relationship Id="rId4" Type="http://schemas.openxmlformats.org/officeDocument/2006/relationships/slide" Target="slide9.xml"/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8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56111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6729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四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98316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测量身高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课外活动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</a:rPr>
              <a:t>复式条形统计图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活动探究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1252" t="21235" r="9437" b="14962"/>
          <a:stretch>
            <a:fillRect/>
          </a:stretch>
        </p:blipFill>
        <p:spPr>
          <a:xfrm>
            <a:off x="1326859" y="1273237"/>
            <a:ext cx="6784212" cy="3069227"/>
          </a:xfrm>
          <a:prstGeom prst="rect">
            <a:avLst/>
          </a:prstGeom>
        </p:spPr>
      </p:pic>
      <p:sp>
        <p:nvSpPr>
          <p:cNvPr id="2" name="TextBox 19"/>
          <p:cNvSpPr txBox="1"/>
          <p:nvPr/>
        </p:nvSpPr>
        <p:spPr>
          <a:xfrm>
            <a:off x="3461667" y="599485"/>
            <a:ext cx="2623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测量身高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594873" y="1439175"/>
            <a:ext cx="821166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分小组测量身高，然后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汇报身高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，并记录在表中；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分段整理数据，并完成统计表；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完成统计图，并根据统计图来回答问题。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56"/>
          <p:cNvSpPr txBox="1">
            <a:spLocks noChangeArrowheads="1"/>
          </p:cNvSpPr>
          <p:nvPr/>
        </p:nvSpPr>
        <p:spPr bwMode="auto">
          <a:xfrm>
            <a:off x="1599810" y="395452"/>
            <a:ext cx="6061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把全班同学的身高记录在表中。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/>
          <p:nvPr/>
        </p:nvGraphicFramePr>
        <p:xfrm>
          <a:off x="1305148" y="993372"/>
          <a:ext cx="6398260" cy="306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565"/>
                <a:gridCol w="1599565"/>
                <a:gridCol w="1599565"/>
                <a:gridCol w="1599565"/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身高（厘米）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身高（厘米）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433642" y="4079975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和去年的自己比一比，有什么变化？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1099458" y="1490863"/>
          <a:ext cx="6541680" cy="1474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3590"/>
                <a:gridCol w="1279525"/>
                <a:gridCol w="1279525"/>
                <a:gridCol w="1279525"/>
                <a:gridCol w="1199515"/>
              </a:tblGrid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身高（厘米）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130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以下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130—139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140—149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149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以上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男生（名）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女生（名）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284170" y="276713"/>
            <a:ext cx="71287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根据整理的结果，完成复式条形统计图。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81900" y="968988"/>
            <a:ext cx="5859864" cy="3161500"/>
            <a:chOff x="1808480" y="1807210"/>
            <a:chExt cx="5859864" cy="31615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rcRect l="13340" t="20059" r="19918" b="15890"/>
            <a:stretch>
              <a:fillRect/>
            </a:stretch>
          </p:blipFill>
          <p:spPr>
            <a:xfrm>
              <a:off x="1808480" y="1807210"/>
              <a:ext cx="5859864" cy="3161500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2627784" y="2211710"/>
              <a:ext cx="0" cy="21602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140466" y="2211710"/>
              <a:ext cx="0" cy="21602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653148" y="2220336"/>
              <a:ext cx="0" cy="21602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165830" y="2220336"/>
              <a:ext cx="0" cy="21602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669886" y="2220336"/>
              <a:ext cx="0" cy="21602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182568" y="2220336"/>
              <a:ext cx="0" cy="21602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715502" y="2228962"/>
              <a:ext cx="0" cy="21602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228184" y="2228962"/>
              <a:ext cx="0" cy="21602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1"/>
          <p:cNvSpPr txBox="1">
            <a:spLocks noChangeArrowheads="1"/>
          </p:cNvSpPr>
          <p:nvPr/>
        </p:nvSpPr>
        <p:spPr bwMode="auto">
          <a:xfrm>
            <a:off x="836006" y="882923"/>
            <a:ext cx="66433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根据你完成的统计图来回答问题。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662" y="1810207"/>
            <a:ext cx="90027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）从你完成的统计图中，你得到了哪些信息？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）男生在哪个身高段人数最多，女生在哪个身高段人数最多？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）身高在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—149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厘米之间的同学共有多少名？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）你还能提出哪些数学问题？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6105" y="1118973"/>
            <a:ext cx="74779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测量身高活动，经历简单数据的收集、整理、描述和分析的过程。能把全班同学的身高分段整理，并用复式条形统计图表示，能根据统计数据分析问题，说明问题。积极参加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、统计活动，认识到数据中蕴含着信息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数据分析观念。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185183" y="1528301"/>
            <a:ext cx="4718537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想一想身边哪些地方用到了复式条形统计图。请你尝试着统计记录，并作出复式条形统计图。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510</Words>
  <Application>WPS 演示</Application>
  <PresentationFormat>全屏显示(16:9)</PresentationFormat>
  <Paragraphs>89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934</cp:revision>
  <dcterms:created xsi:type="dcterms:W3CDTF">2016-06-05T01:28:00Z</dcterms:created>
  <dcterms:modified xsi:type="dcterms:W3CDTF">2021-01-30T08:18:35Z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