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27"/>
  </p:notesMasterIdLst>
  <p:sldIdLst>
    <p:sldId id="579" r:id="rId4"/>
    <p:sldId id="510" r:id="rId5"/>
    <p:sldId id="516" r:id="rId6"/>
    <p:sldId id="561" r:id="rId7"/>
    <p:sldId id="562" r:id="rId8"/>
    <p:sldId id="532" r:id="rId9"/>
    <p:sldId id="551" r:id="rId10"/>
    <p:sldId id="570" r:id="rId11"/>
    <p:sldId id="571" r:id="rId12"/>
    <p:sldId id="576" r:id="rId13"/>
    <p:sldId id="563" r:id="rId14"/>
    <p:sldId id="564" r:id="rId15"/>
    <p:sldId id="566" r:id="rId16"/>
    <p:sldId id="567" r:id="rId17"/>
    <p:sldId id="568" r:id="rId18"/>
    <p:sldId id="569" r:id="rId19"/>
    <p:sldId id="572" r:id="rId20"/>
    <p:sldId id="573" r:id="rId21"/>
    <p:sldId id="577" r:id="rId22"/>
    <p:sldId id="578" r:id="rId23"/>
    <p:sldId id="574" r:id="rId24"/>
    <p:sldId id="575" r:id="rId25"/>
    <p:sldId id="580" r:id="rId2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1"/>
    </p:embeddedFont>
    <p:embeddedFont>
      <p:font typeface="楷体" panose="02010609060101010101" pitchFamily="49" charset="-122"/>
      <p:regular r:id="rId32"/>
    </p:embeddedFont>
    <p:embeddedFont>
      <p:font typeface="幼圆" panose="02010509060101010101" pitchFamily="49" charset="-122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9933"/>
    <a:srgbClr val="AFF22A"/>
    <a:srgbClr val="996633"/>
    <a:srgbClr val="CC9900"/>
    <a:srgbClr val="CC6600"/>
    <a:srgbClr val="33CC33"/>
    <a:srgbClr val="66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6296" autoAdjust="0"/>
  </p:normalViewPr>
  <p:slideViewPr>
    <p:cSldViewPr>
      <p:cViewPr varScale="1">
        <p:scale>
          <a:sx n="68" d="100"/>
          <a:sy n="68" d="100"/>
        </p:scale>
        <p:origin x="-715" y="-6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20.emf"/><Relationship Id="rId8" Type="http://schemas.openxmlformats.org/officeDocument/2006/relationships/image" Target="../media/image19.emf"/><Relationship Id="rId7" Type="http://schemas.openxmlformats.org/officeDocument/2006/relationships/image" Target="../media/image18.emf"/><Relationship Id="rId6" Type="http://schemas.openxmlformats.org/officeDocument/2006/relationships/image" Target="../media/image17.e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0" Type="http://schemas.openxmlformats.org/officeDocument/2006/relationships/image" Target="../media/image21.e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整理与复习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3.xml"/><Relationship Id="rId4" Type="http://schemas.openxmlformats.org/officeDocument/2006/relationships/slide" Target="slide23.xml"/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oleObject" Target="../embeddings/oleObject3.bin"/><Relationship Id="rId7" Type="http://schemas.openxmlformats.org/officeDocument/2006/relationships/image" Target="../media/image10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7.xml"/><Relationship Id="rId10" Type="http://schemas.openxmlformats.org/officeDocument/2006/relationships/audio" Target="../media/audio2.wav"/><Relationship Id="rId1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5.bin"/><Relationship Id="rId26" Type="http://schemas.openxmlformats.org/officeDocument/2006/relationships/vmlDrawing" Target="../drawings/vmlDrawing2.vml"/><Relationship Id="rId25" Type="http://schemas.openxmlformats.org/officeDocument/2006/relationships/slideLayout" Target="../slideLayouts/slideLayout7.xml"/><Relationship Id="rId24" Type="http://schemas.openxmlformats.org/officeDocument/2006/relationships/audio" Target="../media/audio3.wav"/><Relationship Id="rId23" Type="http://schemas.openxmlformats.org/officeDocument/2006/relationships/slide" Target="slide1.xml"/><Relationship Id="rId22" Type="http://schemas.openxmlformats.org/officeDocument/2006/relationships/image" Target="../media/image6.png"/><Relationship Id="rId21" Type="http://schemas.openxmlformats.org/officeDocument/2006/relationships/slide" Target="slide8.xml"/><Relationship Id="rId20" Type="http://schemas.openxmlformats.org/officeDocument/2006/relationships/image" Target="../media/image21.emf"/><Relationship Id="rId2" Type="http://schemas.openxmlformats.org/officeDocument/2006/relationships/image" Target="../media/image12.wmf"/><Relationship Id="rId19" Type="http://schemas.openxmlformats.org/officeDocument/2006/relationships/oleObject" Target="../embeddings/oleObject13.bin"/><Relationship Id="rId18" Type="http://schemas.openxmlformats.org/officeDocument/2006/relationships/image" Target="../media/image20.emf"/><Relationship Id="rId17" Type="http://schemas.openxmlformats.org/officeDocument/2006/relationships/oleObject" Target="../embeddings/oleObject12.bin"/><Relationship Id="rId16" Type="http://schemas.openxmlformats.org/officeDocument/2006/relationships/image" Target="../media/image19.emf"/><Relationship Id="rId15" Type="http://schemas.openxmlformats.org/officeDocument/2006/relationships/oleObject" Target="../embeddings/oleObject11.bin"/><Relationship Id="rId14" Type="http://schemas.openxmlformats.org/officeDocument/2006/relationships/image" Target="../media/image18.emf"/><Relationship Id="rId13" Type="http://schemas.openxmlformats.org/officeDocument/2006/relationships/oleObject" Target="../embeddings/oleObject10.bin"/><Relationship Id="rId12" Type="http://schemas.openxmlformats.org/officeDocument/2006/relationships/image" Target="../media/image17.emf"/><Relationship Id="rId11" Type="http://schemas.openxmlformats.org/officeDocument/2006/relationships/oleObject" Target="../embeddings/oleObject9.bin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8.xml"/><Relationship Id="rId3" Type="http://schemas.openxmlformats.org/officeDocument/2006/relationships/image" Target="../media/image5.png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image" Target="../media/image7.png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四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3521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整理与复习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整体回顾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综合运用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3098061" y="555526"/>
            <a:ext cx="2698075" cy="64698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加减法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35496" y="1627589"/>
            <a:ext cx="3708000" cy="57888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分母不变，分子相加减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圆角矩形 67">
            <a:hlinkClick r:id="rId2" action="ppaction://hlinksldjump"/>
          </p:cNvPr>
          <p:cNvSpPr/>
          <p:nvPr/>
        </p:nvSpPr>
        <p:spPr>
          <a:xfrm>
            <a:off x="3779912" y="1639009"/>
            <a:ext cx="5292000" cy="57888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可以化成分子、分母相同的分数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544" y="2419677"/>
            <a:ext cx="1764717" cy="968614"/>
            <a:chOff x="732118" y="2607057"/>
            <a:chExt cx="1764717" cy="968614"/>
          </a:xfrm>
        </p:grpSpPr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853755" y="2607057"/>
              <a:ext cx="33387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732118" y="3068722"/>
              <a:ext cx="57606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853215" y="3052451"/>
              <a:ext cx="33387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Box 3"/>
            <p:cNvSpPr txBox="1">
              <a:spLocks noChangeArrowheads="1"/>
            </p:cNvSpPr>
            <p:nvPr/>
          </p:nvSpPr>
          <p:spPr bwMode="auto">
            <a:xfrm>
              <a:off x="2042408" y="2607057"/>
              <a:ext cx="33387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920771" y="3068722"/>
              <a:ext cx="57606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2041868" y="3052451"/>
              <a:ext cx="33387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"/>
            <p:cNvSpPr txBox="1">
              <a:spLocks noChangeArrowheads="1"/>
            </p:cNvSpPr>
            <p:nvPr/>
          </p:nvSpPr>
          <p:spPr bwMode="auto">
            <a:xfrm>
              <a:off x="1359418" y="2813565"/>
              <a:ext cx="33387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＋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TextBox 3"/>
          <p:cNvSpPr txBox="1">
            <a:spLocks noChangeArrowheads="1"/>
          </p:cNvSpPr>
          <p:nvPr/>
        </p:nvSpPr>
        <p:spPr bwMode="auto">
          <a:xfrm>
            <a:off x="2298053" y="2618004"/>
            <a:ext cx="33387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799012" y="2427812"/>
            <a:ext cx="576064" cy="968614"/>
            <a:chOff x="732118" y="2607057"/>
            <a:chExt cx="576064" cy="968614"/>
          </a:xfrm>
        </p:grpSpPr>
        <p:sp>
          <p:nvSpPr>
            <p:cNvPr id="39" name="TextBox 3"/>
            <p:cNvSpPr txBox="1">
              <a:spLocks noChangeArrowheads="1"/>
            </p:cNvSpPr>
            <p:nvPr/>
          </p:nvSpPr>
          <p:spPr bwMode="auto">
            <a:xfrm>
              <a:off x="853755" y="2607057"/>
              <a:ext cx="33387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732118" y="3068722"/>
              <a:ext cx="57606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853215" y="3052451"/>
              <a:ext cx="33387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51642" y="2456779"/>
            <a:ext cx="1764717" cy="968614"/>
            <a:chOff x="732118" y="2607057"/>
            <a:chExt cx="1764717" cy="968614"/>
          </a:xfrm>
        </p:grpSpPr>
        <p:sp>
          <p:nvSpPr>
            <p:cNvPr id="70" name="TextBox 3"/>
            <p:cNvSpPr txBox="1">
              <a:spLocks noChangeArrowheads="1"/>
            </p:cNvSpPr>
            <p:nvPr/>
          </p:nvSpPr>
          <p:spPr bwMode="auto">
            <a:xfrm>
              <a:off x="853755" y="2607057"/>
              <a:ext cx="33387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732118" y="3068722"/>
              <a:ext cx="57606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3"/>
            <p:cNvSpPr txBox="1">
              <a:spLocks noChangeArrowheads="1"/>
            </p:cNvSpPr>
            <p:nvPr/>
          </p:nvSpPr>
          <p:spPr bwMode="auto">
            <a:xfrm>
              <a:off x="853215" y="3052451"/>
              <a:ext cx="33387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3" name="TextBox 3"/>
            <p:cNvSpPr txBox="1">
              <a:spLocks noChangeArrowheads="1"/>
            </p:cNvSpPr>
            <p:nvPr/>
          </p:nvSpPr>
          <p:spPr bwMode="auto">
            <a:xfrm>
              <a:off x="2042408" y="2607057"/>
              <a:ext cx="33387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1920771" y="3068722"/>
              <a:ext cx="57606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3"/>
            <p:cNvSpPr txBox="1">
              <a:spLocks noChangeArrowheads="1"/>
            </p:cNvSpPr>
            <p:nvPr/>
          </p:nvSpPr>
          <p:spPr bwMode="auto">
            <a:xfrm>
              <a:off x="2041868" y="3052451"/>
              <a:ext cx="33387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6" name="TextBox 3"/>
            <p:cNvSpPr txBox="1">
              <a:spLocks noChangeArrowheads="1"/>
            </p:cNvSpPr>
            <p:nvPr/>
          </p:nvSpPr>
          <p:spPr bwMode="auto">
            <a:xfrm>
              <a:off x="1359418" y="2813565"/>
              <a:ext cx="33387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7" name="TextBox 3"/>
          <p:cNvSpPr txBox="1">
            <a:spLocks noChangeArrowheads="1"/>
          </p:cNvSpPr>
          <p:nvPr/>
        </p:nvSpPr>
        <p:spPr bwMode="auto">
          <a:xfrm>
            <a:off x="5520078" y="2687611"/>
            <a:ext cx="33387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TextBox 3"/>
          <p:cNvSpPr txBox="1">
            <a:spLocks noChangeArrowheads="1"/>
          </p:cNvSpPr>
          <p:nvPr/>
        </p:nvSpPr>
        <p:spPr bwMode="auto">
          <a:xfrm>
            <a:off x="5718925" y="2690484"/>
            <a:ext cx="33387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77" grpId="0"/>
      <p:bldP spid="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3847991" y="555526"/>
            <a:ext cx="2308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95536" y="1347614"/>
            <a:ext cx="839245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①把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米长的线段平均分成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份，每份是它的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份线段长（   ）分米。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②把一个西瓜平均分成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份，每份是它的      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份是它的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 bwMode="auto">
          <a:xfrm>
            <a:off x="7638817" y="1735222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7244828" y="1239596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7244828" y="1775142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6941943" y="3229676"/>
            <a:ext cx="662848" cy="17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6579692" y="2734050"/>
            <a:ext cx="13766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6547954" y="3269596"/>
            <a:ext cx="13766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 bwMode="auto">
          <a:xfrm>
            <a:off x="3813861" y="3949065"/>
            <a:ext cx="723973" cy="176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3419872" y="3453439"/>
            <a:ext cx="1503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3419872" y="3988985"/>
            <a:ext cx="1503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3"/>
          <p:cNvSpPr txBox="1">
            <a:spLocks noChangeArrowheads="1"/>
          </p:cNvSpPr>
          <p:nvPr/>
        </p:nvSpPr>
        <p:spPr bwMode="auto">
          <a:xfrm>
            <a:off x="7695640" y="1203598"/>
            <a:ext cx="5377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7596336" y="1707654"/>
            <a:ext cx="6971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2915816" y="2211710"/>
            <a:ext cx="5377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7112985" y="3272666"/>
            <a:ext cx="6908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7112985" y="2727624"/>
            <a:ext cx="6908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3952934" y="3982559"/>
            <a:ext cx="754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3"/>
          <p:cNvSpPr txBox="1">
            <a:spLocks noChangeArrowheads="1"/>
          </p:cNvSpPr>
          <p:nvPr/>
        </p:nvSpPr>
        <p:spPr bwMode="auto">
          <a:xfrm>
            <a:off x="3952934" y="3422093"/>
            <a:ext cx="754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357697" y="339502"/>
            <a:ext cx="2126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5656" y="915566"/>
            <a:ext cx="218881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75656" y="1419622"/>
            <a:ext cx="21888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475656" y="1923678"/>
            <a:ext cx="21888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343542" y="915566"/>
            <a:ext cx="218881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868144" y="915566"/>
            <a:ext cx="0" cy="15121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372200" y="915566"/>
            <a:ext cx="0" cy="15121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948264" y="915566"/>
            <a:ext cx="0" cy="15121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1691680" y="103310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051720" y="103310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411760" y="103310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771800" y="103310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131840" y="1033109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691680" y="153933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051720" y="153933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411760" y="153933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771800" y="153933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131840" y="153933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691680" y="204339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051720" y="204339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411760" y="204339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771800" y="204339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131840" y="204339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436283" y="107688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436283" y="1583108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436283" y="2087163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973442" y="1046224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973442" y="1552451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973442" y="2056506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488659" y="1061725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488659" y="1567952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488659" y="2072007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7025818" y="1031068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025818" y="1537295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025818" y="2041350"/>
            <a:ext cx="326656" cy="3266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1"/>
          <p:cNvSpPr txBox="1"/>
          <p:nvPr/>
        </p:nvSpPr>
        <p:spPr>
          <a:xfrm>
            <a:off x="716952" y="2718808"/>
            <a:ext cx="3767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，是（   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1" name="直接连接符 50"/>
          <p:cNvCxnSpPr/>
          <p:nvPr/>
        </p:nvCxnSpPr>
        <p:spPr bwMode="auto">
          <a:xfrm>
            <a:off x="1633669" y="3006220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Box 3"/>
          <p:cNvSpPr txBox="1">
            <a:spLocks noChangeArrowheads="1"/>
          </p:cNvSpPr>
          <p:nvPr/>
        </p:nvSpPr>
        <p:spPr bwMode="auto">
          <a:xfrm>
            <a:off x="1239680" y="2510594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Box 3"/>
          <p:cNvSpPr txBox="1">
            <a:spLocks noChangeArrowheads="1"/>
          </p:cNvSpPr>
          <p:nvPr/>
        </p:nvSpPr>
        <p:spPr bwMode="auto">
          <a:xfrm>
            <a:off x="1239680" y="3046140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Box 3"/>
          <p:cNvSpPr txBox="1">
            <a:spLocks noChangeArrowheads="1"/>
          </p:cNvSpPr>
          <p:nvPr/>
        </p:nvSpPr>
        <p:spPr bwMode="auto">
          <a:xfrm>
            <a:off x="1690492" y="2511200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Box 3"/>
          <p:cNvSpPr txBox="1">
            <a:spLocks noChangeArrowheads="1"/>
          </p:cNvSpPr>
          <p:nvPr/>
        </p:nvSpPr>
        <p:spPr bwMode="auto">
          <a:xfrm>
            <a:off x="1688943" y="3053166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Box 3"/>
          <p:cNvSpPr txBox="1">
            <a:spLocks noChangeArrowheads="1"/>
          </p:cNvSpPr>
          <p:nvPr/>
        </p:nvSpPr>
        <p:spPr bwMode="auto">
          <a:xfrm>
            <a:off x="3169227" y="2718807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Box 1"/>
          <p:cNvSpPr txBox="1"/>
          <p:nvPr/>
        </p:nvSpPr>
        <p:spPr>
          <a:xfrm>
            <a:off x="683568" y="3615684"/>
            <a:ext cx="3767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，是（   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8" name="直接连接符 57"/>
          <p:cNvCxnSpPr/>
          <p:nvPr/>
        </p:nvCxnSpPr>
        <p:spPr bwMode="auto">
          <a:xfrm>
            <a:off x="1600285" y="3903096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TextBox 3"/>
          <p:cNvSpPr txBox="1">
            <a:spLocks noChangeArrowheads="1"/>
          </p:cNvSpPr>
          <p:nvPr/>
        </p:nvSpPr>
        <p:spPr bwMode="auto">
          <a:xfrm>
            <a:off x="1206296" y="3407470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TextBox 3"/>
          <p:cNvSpPr txBox="1">
            <a:spLocks noChangeArrowheads="1"/>
          </p:cNvSpPr>
          <p:nvPr/>
        </p:nvSpPr>
        <p:spPr bwMode="auto">
          <a:xfrm>
            <a:off x="1206296" y="3943016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TextBox 3"/>
          <p:cNvSpPr txBox="1">
            <a:spLocks noChangeArrowheads="1"/>
          </p:cNvSpPr>
          <p:nvPr/>
        </p:nvSpPr>
        <p:spPr bwMode="auto">
          <a:xfrm>
            <a:off x="1657108" y="3408076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TextBox 3"/>
          <p:cNvSpPr txBox="1">
            <a:spLocks noChangeArrowheads="1"/>
          </p:cNvSpPr>
          <p:nvPr/>
        </p:nvSpPr>
        <p:spPr bwMode="auto">
          <a:xfrm>
            <a:off x="1655559" y="3950042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TextBox 3"/>
          <p:cNvSpPr txBox="1">
            <a:spLocks noChangeArrowheads="1"/>
          </p:cNvSpPr>
          <p:nvPr/>
        </p:nvSpPr>
        <p:spPr bwMode="auto">
          <a:xfrm>
            <a:off x="3135843" y="3615683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TextBox 1"/>
          <p:cNvSpPr txBox="1"/>
          <p:nvPr/>
        </p:nvSpPr>
        <p:spPr>
          <a:xfrm>
            <a:off x="4645575" y="2707956"/>
            <a:ext cx="3767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，是（   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 bwMode="auto">
          <a:xfrm>
            <a:off x="5562292" y="2995368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0" name="TextBox 3"/>
          <p:cNvSpPr txBox="1">
            <a:spLocks noChangeArrowheads="1"/>
          </p:cNvSpPr>
          <p:nvPr/>
        </p:nvSpPr>
        <p:spPr bwMode="auto">
          <a:xfrm>
            <a:off x="5168303" y="2499742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Box 3"/>
          <p:cNvSpPr txBox="1">
            <a:spLocks noChangeArrowheads="1"/>
          </p:cNvSpPr>
          <p:nvPr/>
        </p:nvSpPr>
        <p:spPr bwMode="auto">
          <a:xfrm>
            <a:off x="5168303" y="3035288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Box 3"/>
          <p:cNvSpPr txBox="1">
            <a:spLocks noChangeArrowheads="1"/>
          </p:cNvSpPr>
          <p:nvPr/>
        </p:nvSpPr>
        <p:spPr bwMode="auto">
          <a:xfrm>
            <a:off x="5619115" y="2500348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TextBox 3"/>
          <p:cNvSpPr txBox="1">
            <a:spLocks noChangeArrowheads="1"/>
          </p:cNvSpPr>
          <p:nvPr/>
        </p:nvSpPr>
        <p:spPr bwMode="auto">
          <a:xfrm>
            <a:off x="5617566" y="3042314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TextBox 3"/>
          <p:cNvSpPr txBox="1">
            <a:spLocks noChangeArrowheads="1"/>
          </p:cNvSpPr>
          <p:nvPr/>
        </p:nvSpPr>
        <p:spPr bwMode="auto">
          <a:xfrm>
            <a:off x="7097850" y="2707955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TextBox 1"/>
          <p:cNvSpPr txBox="1"/>
          <p:nvPr/>
        </p:nvSpPr>
        <p:spPr>
          <a:xfrm>
            <a:off x="4612191" y="3604832"/>
            <a:ext cx="3767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，是（   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6" name="直接连接符 75"/>
          <p:cNvCxnSpPr/>
          <p:nvPr/>
        </p:nvCxnSpPr>
        <p:spPr bwMode="auto">
          <a:xfrm>
            <a:off x="5528908" y="3892244"/>
            <a:ext cx="51595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7" name="TextBox 3"/>
          <p:cNvSpPr txBox="1">
            <a:spLocks noChangeArrowheads="1"/>
          </p:cNvSpPr>
          <p:nvPr/>
        </p:nvSpPr>
        <p:spPr bwMode="auto">
          <a:xfrm>
            <a:off x="5134919" y="3396618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TextBox 3"/>
          <p:cNvSpPr txBox="1">
            <a:spLocks noChangeArrowheads="1"/>
          </p:cNvSpPr>
          <p:nvPr/>
        </p:nvSpPr>
        <p:spPr bwMode="auto">
          <a:xfrm>
            <a:off x="5134919" y="3932164"/>
            <a:ext cx="1071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TextBox 3"/>
          <p:cNvSpPr txBox="1">
            <a:spLocks noChangeArrowheads="1"/>
          </p:cNvSpPr>
          <p:nvPr/>
        </p:nvSpPr>
        <p:spPr bwMode="auto">
          <a:xfrm>
            <a:off x="5585731" y="3397224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TextBox 3"/>
          <p:cNvSpPr txBox="1">
            <a:spLocks noChangeArrowheads="1"/>
          </p:cNvSpPr>
          <p:nvPr/>
        </p:nvSpPr>
        <p:spPr bwMode="auto">
          <a:xfrm>
            <a:off x="5584182" y="3939190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TextBox 3"/>
          <p:cNvSpPr txBox="1">
            <a:spLocks noChangeArrowheads="1"/>
          </p:cNvSpPr>
          <p:nvPr/>
        </p:nvSpPr>
        <p:spPr bwMode="auto">
          <a:xfrm>
            <a:off x="7064466" y="3604831"/>
            <a:ext cx="53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7" name="图片 8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65" grpId="0"/>
      <p:bldP spid="66" grpId="0"/>
      <p:bldP spid="67" grpId="0"/>
      <p:bldP spid="72" grpId="0"/>
      <p:bldP spid="73" grpId="0"/>
      <p:bldP spid="74" grpId="0"/>
      <p:bldP spid="79" grpId="0"/>
      <p:bldP spid="80" grpId="0"/>
      <p:bldP spid="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323528" y="339502"/>
            <a:ext cx="220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043608" y="1566707"/>
            <a:ext cx="351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是        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59"/>
          <p:cNvGrpSpPr/>
          <p:nvPr/>
        </p:nvGrpSpPr>
        <p:grpSpPr bwMode="auto">
          <a:xfrm>
            <a:off x="2748489" y="1370683"/>
            <a:ext cx="1147286" cy="915267"/>
            <a:chOff x="3429566" y="3436274"/>
            <a:chExt cx="843503" cy="1219899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TextBox 1"/>
          <p:cNvSpPr txBox="1"/>
          <p:nvPr/>
        </p:nvSpPr>
        <p:spPr>
          <a:xfrm>
            <a:off x="3245356" y="1821770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"/>
          <p:cNvSpPr txBox="1"/>
          <p:nvPr/>
        </p:nvSpPr>
        <p:spPr>
          <a:xfrm>
            <a:off x="4915850" y="1570738"/>
            <a:ext cx="351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是        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59"/>
          <p:cNvGrpSpPr/>
          <p:nvPr/>
        </p:nvGrpSpPr>
        <p:grpSpPr bwMode="auto">
          <a:xfrm>
            <a:off x="6620731" y="1374714"/>
            <a:ext cx="1147286" cy="915267"/>
            <a:chOff x="3429566" y="3436274"/>
            <a:chExt cx="843503" cy="121989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TextBox 1"/>
          <p:cNvSpPr txBox="1"/>
          <p:nvPr/>
        </p:nvSpPr>
        <p:spPr>
          <a:xfrm>
            <a:off x="1043608" y="2796077"/>
            <a:ext cx="7188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是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，是（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59"/>
          <p:cNvGrpSpPr/>
          <p:nvPr/>
        </p:nvGrpSpPr>
        <p:grpSpPr bwMode="auto">
          <a:xfrm>
            <a:off x="2748489" y="2600053"/>
            <a:ext cx="1147286" cy="915267"/>
            <a:chOff x="3429566" y="3436274"/>
            <a:chExt cx="843503" cy="1219899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9"/>
          <p:cNvGrpSpPr/>
          <p:nvPr/>
        </p:nvGrpSpPr>
        <p:grpSpPr bwMode="auto">
          <a:xfrm>
            <a:off x="1875377" y="1370683"/>
            <a:ext cx="565742" cy="872409"/>
            <a:chOff x="3599217" y="3459462"/>
            <a:chExt cx="927764" cy="1162776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TextBox 3"/>
            <p:cNvSpPr txBox="1">
              <a:spLocks noChangeArrowheads="1"/>
            </p:cNvSpPr>
            <p:nvPr/>
          </p:nvSpPr>
          <p:spPr bwMode="auto">
            <a:xfrm>
              <a:off x="3683478" y="4006916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6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7" name="组合 59"/>
          <p:cNvGrpSpPr/>
          <p:nvPr/>
        </p:nvGrpSpPr>
        <p:grpSpPr bwMode="auto">
          <a:xfrm>
            <a:off x="1856147" y="2642910"/>
            <a:ext cx="514360" cy="899157"/>
            <a:chOff x="3567680" y="3459462"/>
            <a:chExt cx="843502" cy="1198427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TextBox 3"/>
            <p:cNvSpPr txBox="1">
              <a:spLocks noChangeArrowheads="1"/>
            </p:cNvSpPr>
            <p:nvPr/>
          </p:nvSpPr>
          <p:spPr bwMode="auto">
            <a:xfrm>
              <a:off x="3567680" y="4042566"/>
              <a:ext cx="843502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0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1" name="组合 59"/>
          <p:cNvGrpSpPr/>
          <p:nvPr/>
        </p:nvGrpSpPr>
        <p:grpSpPr bwMode="auto">
          <a:xfrm>
            <a:off x="5656743" y="1345222"/>
            <a:ext cx="565742" cy="872409"/>
            <a:chOff x="3599217" y="3459462"/>
            <a:chExt cx="927764" cy="1162776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3" name="TextBox 3"/>
            <p:cNvSpPr txBox="1">
              <a:spLocks noChangeArrowheads="1"/>
            </p:cNvSpPr>
            <p:nvPr/>
          </p:nvSpPr>
          <p:spPr bwMode="auto">
            <a:xfrm>
              <a:off x="3683478" y="4006916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4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TextBox 1"/>
          <p:cNvSpPr txBox="1"/>
          <p:nvPr/>
        </p:nvSpPr>
        <p:spPr>
          <a:xfrm>
            <a:off x="3288371" y="1297292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1"/>
          <p:cNvSpPr txBox="1"/>
          <p:nvPr/>
        </p:nvSpPr>
        <p:spPr>
          <a:xfrm>
            <a:off x="7118305" y="1806887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1"/>
          <p:cNvSpPr txBox="1"/>
          <p:nvPr/>
        </p:nvSpPr>
        <p:spPr>
          <a:xfrm>
            <a:off x="7150548" y="1275606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1"/>
          <p:cNvSpPr txBox="1"/>
          <p:nvPr/>
        </p:nvSpPr>
        <p:spPr>
          <a:xfrm>
            <a:off x="3216268" y="3028196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1"/>
          <p:cNvSpPr txBox="1"/>
          <p:nvPr/>
        </p:nvSpPr>
        <p:spPr>
          <a:xfrm>
            <a:off x="3248554" y="2555897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1"/>
          <p:cNvSpPr txBox="1"/>
          <p:nvPr/>
        </p:nvSpPr>
        <p:spPr>
          <a:xfrm>
            <a:off x="5494241" y="2768774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0" name="图片 5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"/>
          <p:cNvSpPr txBox="1"/>
          <p:nvPr/>
        </p:nvSpPr>
        <p:spPr>
          <a:xfrm>
            <a:off x="323528" y="339502"/>
            <a:ext cx="252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24"/>
          <p:cNvGrpSpPr/>
          <p:nvPr/>
        </p:nvGrpSpPr>
        <p:grpSpPr bwMode="auto">
          <a:xfrm>
            <a:off x="2483768" y="1297192"/>
            <a:ext cx="457009" cy="961964"/>
            <a:chOff x="3714735" y="3402243"/>
            <a:chExt cx="642954" cy="128213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TextBox 3"/>
            <p:cNvSpPr txBox="1">
              <a:spLocks noChangeArrowheads="1"/>
            </p:cNvSpPr>
            <p:nvPr/>
          </p:nvSpPr>
          <p:spPr bwMode="auto">
            <a:xfrm>
              <a:off x="3714746" y="3987015"/>
              <a:ext cx="642943" cy="69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3714748" y="3402243"/>
              <a:ext cx="428628" cy="69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24"/>
          <p:cNvGrpSpPr/>
          <p:nvPr/>
        </p:nvGrpSpPr>
        <p:grpSpPr bwMode="auto">
          <a:xfrm>
            <a:off x="3316721" y="1297189"/>
            <a:ext cx="457009" cy="961964"/>
            <a:chOff x="3714735" y="3402243"/>
            <a:chExt cx="642954" cy="1282137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TextBox 3"/>
            <p:cNvSpPr txBox="1">
              <a:spLocks noChangeArrowheads="1"/>
            </p:cNvSpPr>
            <p:nvPr/>
          </p:nvSpPr>
          <p:spPr bwMode="auto">
            <a:xfrm>
              <a:off x="3714746" y="3987015"/>
              <a:ext cx="642943" cy="697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3"/>
            <p:cNvSpPr txBox="1">
              <a:spLocks noChangeArrowheads="1"/>
            </p:cNvSpPr>
            <p:nvPr/>
          </p:nvSpPr>
          <p:spPr bwMode="auto">
            <a:xfrm>
              <a:off x="3714748" y="3402243"/>
              <a:ext cx="428628" cy="697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2813228" y="1519314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grpSp>
        <p:nvGrpSpPr>
          <p:cNvPr id="21" name="组合 24"/>
          <p:cNvGrpSpPr/>
          <p:nvPr/>
        </p:nvGrpSpPr>
        <p:grpSpPr bwMode="auto">
          <a:xfrm>
            <a:off x="4932040" y="1275605"/>
            <a:ext cx="629837" cy="981018"/>
            <a:chOff x="3557447" y="3402243"/>
            <a:chExt cx="886101" cy="1307533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3"/>
            <p:cNvSpPr txBox="1">
              <a:spLocks noChangeArrowheads="1"/>
            </p:cNvSpPr>
            <p:nvPr/>
          </p:nvSpPr>
          <p:spPr bwMode="auto">
            <a:xfrm>
              <a:off x="3557447" y="4012411"/>
              <a:ext cx="886101" cy="697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97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5789773" y="1275607"/>
            <a:ext cx="550439" cy="977155"/>
            <a:chOff x="3592309" y="3402243"/>
            <a:chExt cx="774398" cy="1302383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3592309" y="4007262"/>
              <a:ext cx="774398" cy="69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714746" y="3402243"/>
              <a:ext cx="428628" cy="69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5373299" y="1497729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grpSp>
        <p:nvGrpSpPr>
          <p:cNvPr id="30" name="组合 24"/>
          <p:cNvGrpSpPr/>
          <p:nvPr/>
        </p:nvGrpSpPr>
        <p:grpSpPr bwMode="auto">
          <a:xfrm>
            <a:off x="2509156" y="2766677"/>
            <a:ext cx="457009" cy="961964"/>
            <a:chOff x="3714735" y="3402243"/>
            <a:chExt cx="642954" cy="1282136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3714746" y="3987015"/>
              <a:ext cx="642943" cy="69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3714748" y="3402243"/>
              <a:ext cx="428628" cy="69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24"/>
          <p:cNvGrpSpPr/>
          <p:nvPr/>
        </p:nvGrpSpPr>
        <p:grpSpPr bwMode="auto">
          <a:xfrm>
            <a:off x="3342109" y="2766674"/>
            <a:ext cx="457009" cy="961964"/>
            <a:chOff x="3714735" y="3402243"/>
            <a:chExt cx="642954" cy="1282137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"/>
            <p:cNvSpPr txBox="1">
              <a:spLocks noChangeArrowheads="1"/>
            </p:cNvSpPr>
            <p:nvPr/>
          </p:nvSpPr>
          <p:spPr bwMode="auto">
            <a:xfrm>
              <a:off x="3714746" y="3987015"/>
              <a:ext cx="642943" cy="697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"/>
            <p:cNvSpPr txBox="1">
              <a:spLocks noChangeArrowheads="1"/>
            </p:cNvSpPr>
            <p:nvPr/>
          </p:nvSpPr>
          <p:spPr bwMode="auto">
            <a:xfrm>
              <a:off x="3714748" y="3402243"/>
              <a:ext cx="428628" cy="697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2838616" y="2988799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grpSp>
        <p:nvGrpSpPr>
          <p:cNvPr id="40" name="组合 24"/>
          <p:cNvGrpSpPr/>
          <p:nvPr/>
        </p:nvGrpSpPr>
        <p:grpSpPr bwMode="auto">
          <a:xfrm>
            <a:off x="4957428" y="2745090"/>
            <a:ext cx="629837" cy="981018"/>
            <a:chOff x="3557447" y="3402243"/>
            <a:chExt cx="886101" cy="1307533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TextBox 3"/>
            <p:cNvSpPr txBox="1">
              <a:spLocks noChangeArrowheads="1"/>
            </p:cNvSpPr>
            <p:nvPr/>
          </p:nvSpPr>
          <p:spPr bwMode="auto">
            <a:xfrm>
              <a:off x="3557447" y="4012411"/>
              <a:ext cx="886101" cy="697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97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5815161" y="2745092"/>
            <a:ext cx="550439" cy="977155"/>
            <a:chOff x="3592309" y="3402243"/>
            <a:chExt cx="774398" cy="1302383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TextBox 3"/>
            <p:cNvSpPr txBox="1">
              <a:spLocks noChangeArrowheads="1"/>
            </p:cNvSpPr>
            <p:nvPr/>
          </p:nvSpPr>
          <p:spPr bwMode="auto">
            <a:xfrm>
              <a:off x="3592309" y="4007262"/>
              <a:ext cx="774398" cy="69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3"/>
            <p:cNvSpPr txBox="1">
              <a:spLocks noChangeArrowheads="1"/>
            </p:cNvSpPr>
            <p:nvPr/>
          </p:nvSpPr>
          <p:spPr bwMode="auto">
            <a:xfrm>
              <a:off x="3714746" y="3402243"/>
              <a:ext cx="428628" cy="69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5398687" y="2967214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49" name="TextBox 1"/>
          <p:cNvSpPr txBox="1"/>
          <p:nvPr/>
        </p:nvSpPr>
        <p:spPr>
          <a:xfrm>
            <a:off x="2733403" y="1438665"/>
            <a:ext cx="458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318951" y="1437153"/>
            <a:ext cx="458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"/>
          <p:cNvSpPr txBox="1"/>
          <p:nvPr/>
        </p:nvSpPr>
        <p:spPr>
          <a:xfrm>
            <a:off x="2776292" y="2908150"/>
            <a:ext cx="458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1"/>
          <p:cNvSpPr txBox="1"/>
          <p:nvPr/>
        </p:nvSpPr>
        <p:spPr>
          <a:xfrm>
            <a:off x="5342476" y="2909970"/>
            <a:ext cx="458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"/>
          <p:cNvSpPr txBox="1"/>
          <p:nvPr/>
        </p:nvSpPr>
        <p:spPr>
          <a:xfrm>
            <a:off x="395536" y="339502"/>
            <a:ext cx="1781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793232" y="1707654"/>
            <a:ext cx="5294709" cy="168314"/>
            <a:chOff x="2151232" y="3824310"/>
            <a:chExt cx="5294709" cy="168314"/>
          </a:xfrm>
        </p:grpSpPr>
        <p:grpSp>
          <p:nvGrpSpPr>
            <p:cNvPr id="54" name="组合 11"/>
            <p:cNvGrpSpPr/>
            <p:nvPr/>
          </p:nvGrpSpPr>
          <p:grpSpPr bwMode="auto">
            <a:xfrm>
              <a:off x="2151232" y="3824310"/>
              <a:ext cx="803672" cy="161926"/>
              <a:chOff x="1000100" y="2000240"/>
              <a:chExt cx="1071570" cy="215902"/>
            </a:xfrm>
          </p:grpSpPr>
          <p:cxnSp>
            <p:nvCxnSpPr>
              <p:cNvPr id="87" name="直接连接符 86"/>
              <p:cNvCxnSpPr/>
              <p:nvPr/>
            </p:nvCxnSpPr>
            <p:spPr>
              <a:xfrm>
                <a:off x="1000100" y="2214552"/>
                <a:ext cx="1071570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rot="5400000" flipH="1" flipV="1">
                <a:off x="1108052" y="2106602"/>
                <a:ext cx="212725" cy="31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12"/>
            <p:cNvGrpSpPr/>
            <p:nvPr/>
          </p:nvGrpSpPr>
          <p:grpSpPr bwMode="auto">
            <a:xfrm>
              <a:off x="2954904" y="3824310"/>
              <a:ext cx="643533" cy="161926"/>
              <a:chOff x="1213620" y="2000240"/>
              <a:chExt cx="858050" cy="215902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1215208" y="2214552"/>
                <a:ext cx="860431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rot="5400000" flipH="1" flipV="1">
                <a:off x="1108051" y="2107396"/>
                <a:ext cx="212725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rot="5400000" flipH="1" flipV="1">
                <a:off x="1966102" y="2105014"/>
                <a:ext cx="214312" cy="4763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16"/>
            <p:cNvGrpSpPr/>
            <p:nvPr/>
          </p:nvGrpSpPr>
          <p:grpSpPr bwMode="auto">
            <a:xfrm>
              <a:off x="3597246" y="3824310"/>
              <a:ext cx="643533" cy="161926"/>
              <a:chOff x="1213620" y="2000240"/>
              <a:chExt cx="858050" cy="215902"/>
            </a:xfrm>
          </p:grpSpPr>
          <p:cxnSp>
            <p:nvCxnSpPr>
              <p:cNvPr id="81" name="直接连接符 80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20"/>
            <p:cNvGrpSpPr/>
            <p:nvPr/>
          </p:nvGrpSpPr>
          <p:grpSpPr bwMode="auto">
            <a:xfrm>
              <a:off x="4240183" y="3824310"/>
              <a:ext cx="643533" cy="161926"/>
              <a:chOff x="1213620" y="2000240"/>
              <a:chExt cx="858050" cy="215902"/>
            </a:xfrm>
          </p:grpSpPr>
          <p:cxnSp>
            <p:nvCxnSpPr>
              <p:cNvPr id="78" name="直接连接符 77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77" name="直接连接符 76"/>
            <p:cNvCxnSpPr/>
            <p:nvPr/>
          </p:nvCxnSpPr>
          <p:spPr bwMode="auto">
            <a:xfrm rot="5400000" flipH="1" flipV="1">
              <a:off x="6721727" y="3911065"/>
              <a:ext cx="160734" cy="119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 bwMode="auto">
            <a:xfrm>
              <a:off x="6160066" y="3991433"/>
              <a:ext cx="1285875" cy="1191"/>
            </a:xfrm>
            <a:prstGeom prst="straightConnector1">
              <a:avLst/>
            </a:prstGeom>
            <a:ln>
              <a:solidFill>
                <a:srgbClr val="7030A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64" name="组合 20"/>
            <p:cNvGrpSpPr/>
            <p:nvPr/>
          </p:nvGrpSpPr>
          <p:grpSpPr bwMode="auto">
            <a:xfrm>
              <a:off x="4878953" y="3824310"/>
              <a:ext cx="643533" cy="161926"/>
              <a:chOff x="1213620" y="2000240"/>
              <a:chExt cx="858050" cy="215902"/>
            </a:xfrm>
          </p:grpSpPr>
          <p:cxnSp>
            <p:nvCxnSpPr>
              <p:cNvPr id="73" name="直接连接符 72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65" name="组合 20"/>
            <p:cNvGrpSpPr/>
            <p:nvPr/>
          </p:nvGrpSpPr>
          <p:grpSpPr bwMode="auto">
            <a:xfrm>
              <a:off x="5523678" y="3824310"/>
              <a:ext cx="643533" cy="161926"/>
              <a:chOff x="1213620" y="2000240"/>
              <a:chExt cx="858050" cy="215902"/>
            </a:xfrm>
          </p:grpSpPr>
          <p:cxnSp>
            <p:nvCxnSpPr>
              <p:cNvPr id="70" name="直接连接符 69"/>
              <p:cNvCxnSpPr/>
              <p:nvPr/>
            </p:nvCxnSpPr>
            <p:spPr>
              <a:xfrm>
                <a:off x="1214414" y="2214552"/>
                <a:ext cx="857256" cy="1588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5400000" flipH="1" flipV="1">
                <a:off x="1107258" y="2107396"/>
                <a:ext cx="212725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5400000" flipH="1" flipV="1">
                <a:off x="1963721" y="2106602"/>
                <a:ext cx="214312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0" name="组合 24"/>
          <p:cNvGrpSpPr/>
          <p:nvPr/>
        </p:nvGrpSpPr>
        <p:grpSpPr bwMode="auto">
          <a:xfrm>
            <a:off x="5591227" y="1810244"/>
            <a:ext cx="457009" cy="900410"/>
            <a:chOff x="3714735" y="3402243"/>
            <a:chExt cx="642954" cy="1200096"/>
          </a:xfrm>
        </p:grpSpPr>
        <p:cxnSp>
          <p:nvCxnSpPr>
            <p:cNvPr id="91" name="直接连接符 90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4" name="组合 24"/>
          <p:cNvGrpSpPr/>
          <p:nvPr/>
        </p:nvGrpSpPr>
        <p:grpSpPr bwMode="auto">
          <a:xfrm>
            <a:off x="2413692" y="1831729"/>
            <a:ext cx="457009" cy="900410"/>
            <a:chOff x="3714735" y="3402243"/>
            <a:chExt cx="642954" cy="1200096"/>
          </a:xfrm>
        </p:grpSpPr>
        <p:cxnSp>
          <p:nvCxnSpPr>
            <p:cNvPr id="95" name="直接连接符 94"/>
            <p:cNvCxnSpPr/>
            <p:nvPr/>
          </p:nvCxnSpPr>
          <p:spPr>
            <a:xfrm>
              <a:off x="3714735" y="3986222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8" name="TextBox 1"/>
          <p:cNvSpPr txBox="1"/>
          <p:nvPr/>
        </p:nvSpPr>
        <p:spPr>
          <a:xfrm>
            <a:off x="1759252" y="1956601"/>
            <a:ext cx="34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TextBox 1"/>
          <p:cNvSpPr txBox="1"/>
          <p:nvPr/>
        </p:nvSpPr>
        <p:spPr>
          <a:xfrm>
            <a:off x="6265379" y="1928961"/>
            <a:ext cx="34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24"/>
          <p:cNvGrpSpPr/>
          <p:nvPr/>
        </p:nvGrpSpPr>
        <p:grpSpPr bwMode="auto">
          <a:xfrm>
            <a:off x="3250347" y="1911642"/>
            <a:ext cx="1365354" cy="915109"/>
            <a:chOff x="3704122" y="3207821"/>
            <a:chExt cx="642943" cy="1219687"/>
          </a:xfrm>
        </p:grpSpPr>
        <p:cxnSp>
          <p:nvCxnSpPr>
            <p:cNvPr id="101" name="直接连接符 100"/>
            <p:cNvCxnSpPr/>
            <p:nvPr/>
          </p:nvCxnSpPr>
          <p:spPr>
            <a:xfrm>
              <a:off x="3822703" y="3764488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2" name="TextBox 3"/>
            <p:cNvSpPr txBox="1">
              <a:spLocks noChangeArrowheads="1"/>
            </p:cNvSpPr>
            <p:nvPr/>
          </p:nvSpPr>
          <p:spPr bwMode="auto">
            <a:xfrm>
              <a:off x="3704122" y="381218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3" name="TextBox 3"/>
            <p:cNvSpPr txBox="1">
              <a:spLocks noChangeArrowheads="1"/>
            </p:cNvSpPr>
            <p:nvPr/>
          </p:nvSpPr>
          <p:spPr bwMode="auto">
            <a:xfrm>
              <a:off x="3707569" y="3207821"/>
              <a:ext cx="55729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4" name="组合 24"/>
          <p:cNvGrpSpPr/>
          <p:nvPr/>
        </p:nvGrpSpPr>
        <p:grpSpPr bwMode="auto">
          <a:xfrm>
            <a:off x="4506262" y="1916945"/>
            <a:ext cx="1365354" cy="915109"/>
            <a:chOff x="3704122" y="3207821"/>
            <a:chExt cx="642943" cy="1219687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3822703" y="3764488"/>
              <a:ext cx="357196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6" name="TextBox 3"/>
            <p:cNvSpPr txBox="1">
              <a:spLocks noChangeArrowheads="1"/>
            </p:cNvSpPr>
            <p:nvPr/>
          </p:nvSpPr>
          <p:spPr bwMode="auto">
            <a:xfrm>
              <a:off x="3704122" y="381218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7" name="TextBox 3"/>
            <p:cNvSpPr txBox="1">
              <a:spLocks noChangeArrowheads="1"/>
            </p:cNvSpPr>
            <p:nvPr/>
          </p:nvSpPr>
          <p:spPr bwMode="auto">
            <a:xfrm>
              <a:off x="3707569" y="3207821"/>
              <a:ext cx="55729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8" name="TextBox 1"/>
          <p:cNvSpPr txBox="1"/>
          <p:nvPr/>
        </p:nvSpPr>
        <p:spPr>
          <a:xfrm>
            <a:off x="3673090" y="2306743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TextBox 1"/>
          <p:cNvSpPr txBox="1"/>
          <p:nvPr/>
        </p:nvSpPr>
        <p:spPr>
          <a:xfrm>
            <a:off x="3707034" y="1862433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" name="TextBox 1"/>
          <p:cNvSpPr txBox="1"/>
          <p:nvPr/>
        </p:nvSpPr>
        <p:spPr>
          <a:xfrm>
            <a:off x="4979950" y="2293394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TextBox 1"/>
          <p:cNvSpPr txBox="1"/>
          <p:nvPr/>
        </p:nvSpPr>
        <p:spPr>
          <a:xfrm>
            <a:off x="5013894" y="1849084"/>
            <a:ext cx="45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110" grpId="0"/>
      <p:bldP spid="1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0"/>
          <p:cNvSpPr txBox="1">
            <a:spLocks noChangeArrowheads="1"/>
          </p:cNvSpPr>
          <p:nvPr/>
        </p:nvSpPr>
        <p:spPr bwMode="auto">
          <a:xfrm>
            <a:off x="323528" y="339502"/>
            <a:ext cx="51283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分数表示下列除法的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Text Box 11"/>
          <p:cNvSpPr txBox="1">
            <a:spLocks noChangeArrowheads="1"/>
          </p:cNvSpPr>
          <p:nvPr/>
        </p:nvSpPr>
        <p:spPr bwMode="auto">
          <a:xfrm>
            <a:off x="463067" y="1067952"/>
            <a:ext cx="230862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2÷5=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0" name="Text Box 12"/>
          <p:cNvSpPr txBox="1">
            <a:spLocks noChangeArrowheads="1"/>
          </p:cNvSpPr>
          <p:nvPr/>
        </p:nvSpPr>
        <p:spPr bwMode="auto">
          <a:xfrm>
            <a:off x="2455245" y="844971"/>
            <a:ext cx="1391640" cy="51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Text Box 13"/>
          <p:cNvSpPr txBox="1">
            <a:spLocks noChangeArrowheads="1"/>
          </p:cNvSpPr>
          <p:nvPr/>
        </p:nvSpPr>
        <p:spPr bwMode="auto">
          <a:xfrm>
            <a:off x="2305226" y="1277620"/>
            <a:ext cx="1275670" cy="51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5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Line 14"/>
          <p:cNvSpPr>
            <a:spLocks noChangeShapeType="1"/>
          </p:cNvSpPr>
          <p:nvPr/>
        </p:nvSpPr>
        <p:spPr bwMode="auto">
          <a:xfrm>
            <a:off x="2711121" y="1336299"/>
            <a:ext cx="869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03" name="Text Box 15"/>
          <p:cNvSpPr txBox="1">
            <a:spLocks noChangeArrowheads="1"/>
          </p:cNvSpPr>
          <p:nvPr/>
        </p:nvSpPr>
        <p:spPr bwMode="auto">
          <a:xfrm>
            <a:off x="4273291" y="1067951"/>
            <a:ext cx="23323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10÷3=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4" name="Text Box 16"/>
          <p:cNvSpPr txBox="1">
            <a:spLocks noChangeArrowheads="1"/>
          </p:cNvSpPr>
          <p:nvPr/>
        </p:nvSpPr>
        <p:spPr bwMode="auto">
          <a:xfrm>
            <a:off x="6531745" y="798397"/>
            <a:ext cx="7429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5" name="Text Box 17"/>
          <p:cNvSpPr txBox="1">
            <a:spLocks noChangeArrowheads="1"/>
          </p:cNvSpPr>
          <p:nvPr/>
        </p:nvSpPr>
        <p:spPr bwMode="auto">
          <a:xfrm>
            <a:off x="6160270" y="880976"/>
            <a:ext cx="16573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2" name="Line 18"/>
          <p:cNvSpPr>
            <a:spLocks noChangeShapeType="1"/>
          </p:cNvSpPr>
          <p:nvPr/>
        </p:nvSpPr>
        <p:spPr bwMode="auto">
          <a:xfrm>
            <a:off x="6588895" y="1312746"/>
            <a:ext cx="800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07" name="Text Box 19"/>
          <p:cNvSpPr txBox="1">
            <a:spLocks noChangeArrowheads="1"/>
          </p:cNvSpPr>
          <p:nvPr/>
        </p:nvSpPr>
        <p:spPr bwMode="auto">
          <a:xfrm>
            <a:off x="251520" y="1938718"/>
            <a:ext cx="26860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8÷4=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8" name="Text Box 20"/>
          <p:cNvSpPr txBox="1">
            <a:spLocks noChangeArrowheads="1"/>
          </p:cNvSpPr>
          <p:nvPr/>
        </p:nvSpPr>
        <p:spPr bwMode="auto">
          <a:xfrm>
            <a:off x="2565789" y="1665950"/>
            <a:ext cx="111430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9" name="Rectangle 21"/>
          <p:cNvSpPr>
            <a:spLocks noChangeArrowheads="1"/>
          </p:cNvSpPr>
          <p:nvPr/>
        </p:nvSpPr>
        <p:spPr bwMode="auto">
          <a:xfrm>
            <a:off x="2064735" y="2110168"/>
            <a:ext cx="175400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6" name="Line 22"/>
          <p:cNvSpPr>
            <a:spLocks noChangeShapeType="1"/>
          </p:cNvSpPr>
          <p:nvPr/>
        </p:nvSpPr>
        <p:spPr bwMode="auto">
          <a:xfrm>
            <a:off x="2594670" y="2110167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11" name="Text Box 27"/>
          <p:cNvSpPr txBox="1">
            <a:spLocks noChangeArrowheads="1"/>
          </p:cNvSpPr>
          <p:nvPr/>
        </p:nvSpPr>
        <p:spPr bwMode="auto">
          <a:xfrm>
            <a:off x="522165" y="2744366"/>
            <a:ext cx="41148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9÷1=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2" name="Text Box 28"/>
          <p:cNvSpPr txBox="1">
            <a:spLocks noChangeArrowheads="1"/>
          </p:cNvSpPr>
          <p:nvPr/>
        </p:nvSpPr>
        <p:spPr bwMode="auto">
          <a:xfrm>
            <a:off x="4306631" y="1937611"/>
            <a:ext cx="45148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13÷15=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3" name="Text Box 29"/>
          <p:cNvSpPr txBox="1">
            <a:spLocks noChangeArrowheads="1"/>
          </p:cNvSpPr>
          <p:nvPr/>
        </p:nvSpPr>
        <p:spPr bwMode="auto">
          <a:xfrm>
            <a:off x="750765" y="3601616"/>
            <a:ext cx="68580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a÷b=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        ）（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都是正整数）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4" name="Text Box 30"/>
          <p:cNvSpPr txBox="1">
            <a:spLocks noChangeArrowheads="1"/>
          </p:cNvSpPr>
          <p:nvPr/>
        </p:nvSpPr>
        <p:spPr bwMode="auto">
          <a:xfrm>
            <a:off x="2873843" y="820420"/>
            <a:ext cx="521865" cy="51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15" name="Text Box 31"/>
          <p:cNvSpPr txBox="1">
            <a:spLocks noChangeArrowheads="1"/>
          </p:cNvSpPr>
          <p:nvPr/>
        </p:nvSpPr>
        <p:spPr bwMode="auto">
          <a:xfrm>
            <a:off x="6588895" y="1312747"/>
            <a:ext cx="7429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16" name="Text Box 32"/>
          <p:cNvSpPr txBox="1">
            <a:spLocks noChangeArrowheads="1"/>
          </p:cNvSpPr>
          <p:nvPr/>
        </p:nvSpPr>
        <p:spPr bwMode="auto">
          <a:xfrm>
            <a:off x="2589154" y="1643327"/>
            <a:ext cx="9144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17" name="Text Box 33"/>
          <p:cNvSpPr txBox="1">
            <a:spLocks noChangeArrowheads="1"/>
          </p:cNvSpPr>
          <p:nvPr/>
        </p:nvSpPr>
        <p:spPr bwMode="auto">
          <a:xfrm>
            <a:off x="2533949" y="2110168"/>
            <a:ext cx="10287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40"/>
          <p:cNvGrpSpPr/>
          <p:nvPr/>
        </p:nvGrpSpPr>
        <p:grpSpPr bwMode="auto">
          <a:xfrm>
            <a:off x="7101135" y="1724718"/>
            <a:ext cx="857250" cy="1022747"/>
            <a:chOff x="4800" y="2784"/>
            <a:chExt cx="720" cy="859"/>
          </a:xfrm>
        </p:grpSpPr>
        <p:sp>
          <p:nvSpPr>
            <p:cNvPr id="18460" name="Text Box 41"/>
            <p:cNvSpPr txBox="1">
              <a:spLocks noChangeArrowheads="1"/>
            </p:cNvSpPr>
            <p:nvPr/>
          </p:nvSpPr>
          <p:spPr bwMode="auto">
            <a:xfrm>
              <a:off x="4800" y="2784"/>
              <a:ext cx="720" cy="4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en-US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kumimoji="1"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61" name="Text Box 42"/>
            <p:cNvSpPr txBox="1">
              <a:spLocks noChangeArrowheads="1"/>
            </p:cNvSpPr>
            <p:nvPr/>
          </p:nvSpPr>
          <p:spPr bwMode="auto">
            <a:xfrm>
              <a:off x="4848" y="3216"/>
              <a:ext cx="672" cy="4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en-US" altLang="zh-CN" sz="27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kumimoji="1"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62" name="Line 43"/>
            <p:cNvSpPr>
              <a:spLocks noChangeShapeType="1"/>
            </p:cNvSpPr>
            <p:nvPr/>
          </p:nvSpPr>
          <p:spPr bwMode="auto">
            <a:xfrm>
              <a:off x="4944" y="3216"/>
              <a:ext cx="52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44"/>
          <p:cNvGrpSpPr/>
          <p:nvPr/>
        </p:nvGrpSpPr>
        <p:grpSpPr bwMode="auto">
          <a:xfrm>
            <a:off x="2922465" y="3315865"/>
            <a:ext cx="971550" cy="1056085"/>
            <a:chOff x="1632" y="3456"/>
            <a:chExt cx="816" cy="887"/>
          </a:xfrm>
        </p:grpSpPr>
        <p:sp>
          <p:nvSpPr>
            <p:cNvPr id="29723" name="Text Box 45"/>
            <p:cNvSpPr txBox="1">
              <a:spLocks noChangeArrowheads="1"/>
            </p:cNvSpPr>
            <p:nvPr/>
          </p:nvSpPr>
          <p:spPr bwMode="auto">
            <a:xfrm>
              <a:off x="1632" y="3456"/>
              <a:ext cx="816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7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724" name="Text Box 46"/>
            <p:cNvSpPr txBox="1">
              <a:spLocks noChangeArrowheads="1"/>
            </p:cNvSpPr>
            <p:nvPr/>
          </p:nvSpPr>
          <p:spPr bwMode="auto">
            <a:xfrm>
              <a:off x="1824" y="3916"/>
              <a:ext cx="480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7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Line 47"/>
            <p:cNvSpPr>
              <a:spLocks noChangeShapeType="1"/>
            </p:cNvSpPr>
            <p:nvPr/>
          </p:nvSpPr>
          <p:spPr bwMode="auto">
            <a:xfrm>
              <a:off x="1776" y="3888"/>
              <a:ext cx="57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726" name="Text Box 50"/>
          <p:cNvSpPr txBox="1">
            <a:spLocks noChangeArrowheads="1"/>
          </p:cNvSpPr>
          <p:nvPr/>
        </p:nvSpPr>
        <p:spPr bwMode="auto">
          <a:xfrm>
            <a:off x="3058196" y="2721743"/>
            <a:ext cx="7429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4" grpId="0"/>
      <p:bldP spid="29715" grpId="0"/>
      <p:bldP spid="29716" grpId="0"/>
      <p:bldP spid="29717" grpId="0"/>
      <p:bldP spid="297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307375" y="966827"/>
            <a:ext cx="844108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1）分数的分子、分母都乘或除以相同的数，分数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的大小不变。                      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2）把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分子除以5，分母也同时除以5 ，分数的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       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3）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分子乘3，分母除以3，分数的大小不变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（4）                                          （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5" name="Object 3"/>
          <p:cNvGraphicFramePr>
            <a:graphicFrameLocks noChangeAspect="1"/>
          </p:cNvGraphicFramePr>
          <p:nvPr/>
        </p:nvGraphicFramePr>
        <p:xfrm>
          <a:off x="969268" y="3219822"/>
          <a:ext cx="3314700" cy="683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" r:id="rId4" imgW="904875" imgH="229235" progId="Equation.3">
                  <p:embed/>
                </p:oleObj>
              </mc:Choice>
              <mc:Fallback>
                <p:oleObj name="" r:id="rId4" imgW="904875" imgH="229235" progId="Equation.3">
                  <p:embed/>
                  <p:pic>
                    <p:nvPicPr>
                      <p:cNvPr id="0" name="图片 10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268" y="3219822"/>
                        <a:ext cx="3314700" cy="6834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4"/>
          <p:cNvGraphicFramePr>
            <a:graphicFrameLocks noChangeAspect="1"/>
          </p:cNvGraphicFramePr>
          <p:nvPr/>
        </p:nvGraphicFramePr>
        <p:xfrm>
          <a:off x="1365924" y="1837368"/>
          <a:ext cx="57150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" r:id="rId6" imgW="167005" imgH="231140" progId="Equation.3">
                  <p:embed/>
                </p:oleObj>
              </mc:Choice>
              <mc:Fallback>
                <p:oleObj name="" r:id="rId6" imgW="167005" imgH="231140" progId="Equation.3">
                  <p:embed/>
                  <p:pic>
                    <p:nvPicPr>
                      <p:cNvPr id="0" name="图片 10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924" y="1837368"/>
                        <a:ext cx="571500" cy="64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5"/>
          <p:cNvGraphicFramePr>
            <a:graphicFrameLocks noChangeAspect="1"/>
          </p:cNvGraphicFramePr>
          <p:nvPr/>
        </p:nvGraphicFramePr>
        <p:xfrm>
          <a:off x="975544" y="2613217"/>
          <a:ext cx="51435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" r:id="rId8" imgW="128270" imgH="231140" progId="Equation.3">
                  <p:embed/>
                </p:oleObj>
              </mc:Choice>
              <mc:Fallback>
                <p:oleObj name="" r:id="rId8" imgW="128270" imgH="231140" progId="Equation.3">
                  <p:embed/>
                  <p:pic>
                    <p:nvPicPr>
                      <p:cNvPr id="0" name="图片 10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5544" y="2613217"/>
                        <a:ext cx="514350" cy="752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884368" y="132845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7884368" y="221171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7884368" y="329183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7884368" y="2766272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395536" y="330791"/>
            <a:ext cx="1066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  <p:bldP spid="20" grpId="0" autoUpdateAnimBg="0"/>
      <p:bldP spid="21" grpId="0" autoUpdateAnimBg="0"/>
      <p:bldP spid="2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323528" y="267494"/>
            <a:ext cx="5976664" cy="781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下面相等的分数连接起来。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4933" name="Object 5"/>
          <p:cNvGraphicFramePr>
            <a:graphicFrameLocks noChangeAspect="1"/>
          </p:cNvGraphicFramePr>
          <p:nvPr/>
        </p:nvGraphicFramePr>
        <p:xfrm>
          <a:off x="1813694" y="1275606"/>
          <a:ext cx="472678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公式" r:id="rId1" imgW="203200" imgH="393700" progId="Equation.3">
                  <p:embed/>
                </p:oleObj>
              </mc:Choice>
              <mc:Fallback>
                <p:oleObj name="公式" r:id="rId1" imgW="203200" imgH="393700" progId="Equation.3">
                  <p:embed/>
                  <p:pic>
                    <p:nvPicPr>
                      <p:cNvPr id="0" name="图片 20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3694" y="1275606"/>
                        <a:ext cx="472678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8" name="Object 10"/>
          <p:cNvGraphicFramePr>
            <a:graphicFrameLocks noChangeAspect="1"/>
          </p:cNvGraphicFramePr>
          <p:nvPr/>
        </p:nvGraphicFramePr>
        <p:xfrm>
          <a:off x="3049563" y="1275606"/>
          <a:ext cx="533400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公式" r:id="rId3" imgW="228600" imgH="393700" progId="Equation.3">
                  <p:embed/>
                </p:oleObj>
              </mc:Choice>
              <mc:Fallback>
                <p:oleObj name="公式" r:id="rId3" imgW="228600" imgH="393700" progId="Equation.3">
                  <p:embed/>
                  <p:pic>
                    <p:nvPicPr>
                      <p:cNvPr id="0" name="图片 2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9563" y="1275606"/>
                        <a:ext cx="533400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9" name="Object 11"/>
          <p:cNvGraphicFramePr>
            <a:graphicFrameLocks noChangeAspect="1"/>
          </p:cNvGraphicFramePr>
          <p:nvPr/>
        </p:nvGraphicFramePr>
        <p:xfrm>
          <a:off x="4323532" y="1275606"/>
          <a:ext cx="502444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公式" r:id="rId5" imgW="215900" imgH="393065" progId="Equation.3">
                  <p:embed/>
                </p:oleObj>
              </mc:Choice>
              <mc:Fallback>
                <p:oleObj name="公式" r:id="rId5" imgW="215900" imgH="393065" progId="Equation.3">
                  <p:embed/>
                  <p:pic>
                    <p:nvPicPr>
                      <p:cNvPr id="0" name="图片 21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3532" y="1275606"/>
                        <a:ext cx="502444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1" name="Object 13"/>
          <p:cNvGraphicFramePr>
            <a:graphicFrameLocks noChangeAspect="1"/>
          </p:cNvGraphicFramePr>
          <p:nvPr/>
        </p:nvGraphicFramePr>
        <p:xfrm>
          <a:off x="6632153" y="1275606"/>
          <a:ext cx="531019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name="公式" r:id="rId7" imgW="228600" imgH="393700" progId="Equation.3">
                  <p:embed/>
                </p:oleObj>
              </mc:Choice>
              <mc:Fallback>
                <p:oleObj name="公式" r:id="rId7" imgW="228600" imgH="393700" progId="Equation.3">
                  <p:embed/>
                  <p:pic>
                    <p:nvPicPr>
                      <p:cNvPr id="0" name="图片 2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2153" y="1275606"/>
                        <a:ext cx="531019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2" name="Object 14"/>
          <p:cNvGraphicFramePr>
            <a:graphicFrameLocks noChangeAspect="1"/>
          </p:cNvGraphicFramePr>
          <p:nvPr/>
        </p:nvGraphicFramePr>
        <p:xfrm>
          <a:off x="5442719" y="1275606"/>
          <a:ext cx="533400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公式" r:id="rId9" imgW="228600" imgH="393700" progId="Equation.3">
                  <p:embed/>
                </p:oleObj>
              </mc:Choice>
              <mc:Fallback>
                <p:oleObj name="公式" r:id="rId9" imgW="228600" imgH="393700" progId="Equation.3">
                  <p:embed/>
                  <p:pic>
                    <p:nvPicPr>
                      <p:cNvPr id="0" name="图片 2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2719" y="1275606"/>
                        <a:ext cx="533400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3" name="Object 15"/>
          <p:cNvGraphicFramePr>
            <a:graphicFrameLocks noChangeAspect="1"/>
          </p:cNvGraphicFramePr>
          <p:nvPr/>
        </p:nvGraphicFramePr>
        <p:xfrm>
          <a:off x="1927994" y="3003204"/>
          <a:ext cx="325040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公式" r:id="rId11" imgW="190500" imgH="520700" progId="Equation.3">
                  <p:embed/>
                </p:oleObj>
              </mc:Choice>
              <mc:Fallback>
                <p:oleObj name="公式" r:id="rId11" imgW="190500" imgH="520700" progId="Equation.3">
                  <p:embed/>
                  <p:pic>
                    <p:nvPicPr>
                      <p:cNvPr id="0" name="图片 2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7994" y="3003204"/>
                        <a:ext cx="325040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4" name="Object 16"/>
          <p:cNvGraphicFramePr>
            <a:graphicFrameLocks noChangeAspect="1"/>
          </p:cNvGraphicFramePr>
          <p:nvPr/>
        </p:nvGraphicFramePr>
        <p:xfrm>
          <a:off x="3100760" y="3003204"/>
          <a:ext cx="355997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公式" r:id="rId13" imgW="203200" imgH="520700" progId="Equation.3">
                  <p:embed/>
                </p:oleObj>
              </mc:Choice>
              <mc:Fallback>
                <p:oleObj name="公式" r:id="rId13" imgW="203200" imgH="520700" progId="Equation.3">
                  <p:embed/>
                  <p:pic>
                    <p:nvPicPr>
                      <p:cNvPr id="0" name="图片 2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760" y="3003204"/>
                        <a:ext cx="355997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52" name="Object 24"/>
          <p:cNvGraphicFramePr>
            <a:graphicFrameLocks noChangeAspect="1"/>
          </p:cNvGraphicFramePr>
          <p:nvPr/>
        </p:nvGraphicFramePr>
        <p:xfrm>
          <a:off x="4397350" y="3003204"/>
          <a:ext cx="355997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公式" r:id="rId15" imgW="203200" imgH="520700" progId="Equation.3">
                  <p:embed/>
                </p:oleObj>
              </mc:Choice>
              <mc:Fallback>
                <p:oleObj name="公式" r:id="rId15" imgW="203200" imgH="520700" progId="Equation.3">
                  <p:embed/>
                  <p:pic>
                    <p:nvPicPr>
                      <p:cNvPr id="0" name="图片 2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7350" y="3003204"/>
                        <a:ext cx="355997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53" name="Object 25"/>
          <p:cNvGraphicFramePr>
            <a:graphicFrameLocks noChangeAspect="1"/>
          </p:cNvGraphicFramePr>
          <p:nvPr/>
        </p:nvGraphicFramePr>
        <p:xfrm>
          <a:off x="5586785" y="3003204"/>
          <a:ext cx="354806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name="公式" r:id="rId17" imgW="203200" imgH="520700" progId="Equation.3">
                  <p:embed/>
                </p:oleObj>
              </mc:Choice>
              <mc:Fallback>
                <p:oleObj name="公式" r:id="rId17" imgW="203200" imgH="520700" progId="Equation.3">
                  <p:embed/>
                  <p:pic>
                    <p:nvPicPr>
                      <p:cNvPr id="0" name="图片 2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6785" y="3003204"/>
                        <a:ext cx="354806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54" name="Object 26"/>
          <p:cNvGraphicFramePr>
            <a:graphicFrameLocks noChangeAspect="1"/>
          </p:cNvGraphicFramePr>
          <p:nvPr/>
        </p:nvGraphicFramePr>
        <p:xfrm>
          <a:off x="6773837" y="3003204"/>
          <a:ext cx="355997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" name="公式" r:id="rId19" imgW="203200" imgH="520700" progId="Equation.3">
                  <p:embed/>
                </p:oleObj>
              </mc:Choice>
              <mc:Fallback>
                <p:oleObj name="公式" r:id="rId19" imgW="203200" imgH="520700" progId="Equation.3">
                  <p:embed/>
                  <p:pic>
                    <p:nvPicPr>
                      <p:cNvPr id="0" name="图片 2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3837" y="3003204"/>
                        <a:ext cx="355997" cy="9179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55" name="Rectangle 27"/>
          <p:cNvSpPr>
            <a:spLocks noChangeArrowheads="1"/>
          </p:cNvSpPr>
          <p:nvPr/>
        </p:nvSpPr>
        <p:spPr bwMode="auto">
          <a:xfrm>
            <a:off x="1800597" y="1275606"/>
            <a:ext cx="485775" cy="91797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56" name="Rectangle 28"/>
          <p:cNvSpPr>
            <a:spLocks noChangeArrowheads="1"/>
          </p:cNvSpPr>
          <p:nvPr/>
        </p:nvSpPr>
        <p:spPr bwMode="auto">
          <a:xfrm>
            <a:off x="3042419" y="1275606"/>
            <a:ext cx="485775" cy="91797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57" name="Rectangle 29"/>
          <p:cNvSpPr>
            <a:spLocks noChangeArrowheads="1"/>
          </p:cNvSpPr>
          <p:nvPr/>
        </p:nvSpPr>
        <p:spPr bwMode="auto">
          <a:xfrm>
            <a:off x="4339009" y="1275606"/>
            <a:ext cx="485775" cy="91797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58" name="Rectangle 30"/>
          <p:cNvSpPr>
            <a:spLocks noChangeArrowheads="1"/>
          </p:cNvSpPr>
          <p:nvPr/>
        </p:nvSpPr>
        <p:spPr bwMode="auto">
          <a:xfrm>
            <a:off x="5472484" y="1275606"/>
            <a:ext cx="485775" cy="91797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59" name="Rectangle 31"/>
          <p:cNvSpPr>
            <a:spLocks noChangeArrowheads="1"/>
          </p:cNvSpPr>
          <p:nvPr/>
        </p:nvSpPr>
        <p:spPr bwMode="auto">
          <a:xfrm>
            <a:off x="6660728" y="1275606"/>
            <a:ext cx="485775" cy="91797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0" name="Oval 32"/>
          <p:cNvSpPr>
            <a:spLocks noChangeArrowheads="1"/>
          </p:cNvSpPr>
          <p:nvPr/>
        </p:nvSpPr>
        <p:spPr bwMode="auto">
          <a:xfrm>
            <a:off x="1763688" y="3003203"/>
            <a:ext cx="631031" cy="972741"/>
          </a:xfrm>
          <a:prstGeom prst="ellipse">
            <a:avLst/>
          </a:prstGeom>
          <a:noFill/>
          <a:ln w="28575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1" name="Oval 33"/>
          <p:cNvSpPr>
            <a:spLocks noChangeArrowheads="1"/>
          </p:cNvSpPr>
          <p:nvPr/>
        </p:nvSpPr>
        <p:spPr bwMode="auto">
          <a:xfrm>
            <a:off x="2988841" y="3003203"/>
            <a:ext cx="631031" cy="972741"/>
          </a:xfrm>
          <a:prstGeom prst="ellipse">
            <a:avLst/>
          </a:prstGeom>
          <a:noFill/>
          <a:ln w="28575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2" name="Oval 34"/>
          <p:cNvSpPr>
            <a:spLocks noChangeArrowheads="1"/>
          </p:cNvSpPr>
          <p:nvPr/>
        </p:nvSpPr>
        <p:spPr bwMode="auto">
          <a:xfrm>
            <a:off x="4230663" y="3003203"/>
            <a:ext cx="631031" cy="972741"/>
          </a:xfrm>
          <a:prstGeom prst="ellipse">
            <a:avLst/>
          </a:prstGeom>
          <a:noFill/>
          <a:ln w="28575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3" name="Oval 35"/>
          <p:cNvSpPr>
            <a:spLocks noChangeArrowheads="1"/>
          </p:cNvSpPr>
          <p:nvPr/>
        </p:nvSpPr>
        <p:spPr bwMode="auto">
          <a:xfrm>
            <a:off x="5472485" y="3003203"/>
            <a:ext cx="631031" cy="972741"/>
          </a:xfrm>
          <a:prstGeom prst="ellipse">
            <a:avLst/>
          </a:prstGeom>
          <a:noFill/>
          <a:ln w="28575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4" name="Oval 36"/>
          <p:cNvSpPr>
            <a:spLocks noChangeArrowheads="1"/>
          </p:cNvSpPr>
          <p:nvPr/>
        </p:nvSpPr>
        <p:spPr bwMode="auto">
          <a:xfrm>
            <a:off x="6660728" y="3003203"/>
            <a:ext cx="631031" cy="972741"/>
          </a:xfrm>
          <a:prstGeom prst="ellipse">
            <a:avLst/>
          </a:prstGeom>
          <a:noFill/>
          <a:ln w="28575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5" name="Line 37"/>
          <p:cNvSpPr>
            <a:spLocks noChangeShapeType="1"/>
          </p:cNvSpPr>
          <p:nvPr/>
        </p:nvSpPr>
        <p:spPr bwMode="auto">
          <a:xfrm>
            <a:off x="2233984" y="2193579"/>
            <a:ext cx="863204" cy="9179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6" name="Line 38"/>
          <p:cNvSpPr>
            <a:spLocks noChangeShapeType="1"/>
          </p:cNvSpPr>
          <p:nvPr/>
        </p:nvSpPr>
        <p:spPr bwMode="auto">
          <a:xfrm>
            <a:off x="3474615" y="2193579"/>
            <a:ext cx="2106216" cy="9179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7" name="Line 39"/>
          <p:cNvSpPr>
            <a:spLocks noChangeShapeType="1"/>
          </p:cNvSpPr>
          <p:nvPr/>
        </p:nvSpPr>
        <p:spPr bwMode="auto">
          <a:xfrm flipH="1">
            <a:off x="2286372" y="2193579"/>
            <a:ext cx="2322910" cy="9179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8" name="Line 40"/>
          <p:cNvSpPr>
            <a:spLocks noChangeShapeType="1"/>
          </p:cNvSpPr>
          <p:nvPr/>
        </p:nvSpPr>
        <p:spPr bwMode="auto">
          <a:xfrm>
            <a:off x="5905871" y="2193579"/>
            <a:ext cx="863204" cy="9179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69" name="Line 41"/>
          <p:cNvSpPr>
            <a:spLocks noChangeShapeType="1"/>
          </p:cNvSpPr>
          <p:nvPr/>
        </p:nvSpPr>
        <p:spPr bwMode="auto">
          <a:xfrm flipH="1">
            <a:off x="4825975" y="2193578"/>
            <a:ext cx="1943100" cy="102631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1" action="ppaction://hlinksldjump"/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65" grpId="0" animBg="1"/>
      <p:bldP spid="124966" grpId="0" animBg="1"/>
      <p:bldP spid="124967" grpId="0" animBg="1"/>
      <p:bldP spid="124968" grpId="0" animBg="1"/>
      <p:bldP spid="12496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04115" y="195486"/>
            <a:ext cx="3087765" cy="80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并列式计算。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Group 3"/>
          <p:cNvGrpSpPr/>
          <p:nvPr/>
        </p:nvGrpSpPr>
        <p:grpSpPr bwMode="auto">
          <a:xfrm>
            <a:off x="1767705" y="2139479"/>
            <a:ext cx="2157413" cy="139304"/>
            <a:chOff x="0" y="0"/>
            <a:chExt cx="1407" cy="181"/>
          </a:xfrm>
        </p:grpSpPr>
        <p:sp>
          <p:nvSpPr>
            <p:cNvPr id="12" name="Line 4"/>
            <p:cNvSpPr>
              <a:spLocks noChangeShapeType="1"/>
            </p:cNvSpPr>
            <p:nvPr/>
          </p:nvSpPr>
          <p:spPr bwMode="auto">
            <a:xfrm>
              <a:off x="0" y="0"/>
              <a:ext cx="0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Line 5"/>
            <p:cNvSpPr>
              <a:spLocks noChangeShapeType="1"/>
            </p:cNvSpPr>
            <p:nvPr/>
          </p:nvSpPr>
          <p:spPr bwMode="auto">
            <a:xfrm>
              <a:off x="281" y="0"/>
              <a:ext cx="0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562" y="0"/>
              <a:ext cx="0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Line 7"/>
            <p:cNvSpPr>
              <a:spLocks noChangeShapeType="1"/>
            </p:cNvSpPr>
            <p:nvPr/>
          </p:nvSpPr>
          <p:spPr bwMode="auto">
            <a:xfrm>
              <a:off x="843" y="0"/>
              <a:ext cx="0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Line 8"/>
            <p:cNvSpPr>
              <a:spLocks noChangeShapeType="1"/>
            </p:cNvSpPr>
            <p:nvPr/>
          </p:nvSpPr>
          <p:spPr bwMode="auto">
            <a:xfrm>
              <a:off x="1124" y="0"/>
              <a:ext cx="0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Line 9"/>
            <p:cNvSpPr>
              <a:spLocks noChangeShapeType="1"/>
            </p:cNvSpPr>
            <p:nvPr/>
          </p:nvSpPr>
          <p:spPr bwMode="auto">
            <a:xfrm>
              <a:off x="1406" y="0"/>
              <a:ext cx="0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Line 10"/>
            <p:cNvSpPr>
              <a:spLocks noChangeShapeType="1"/>
            </p:cNvSpPr>
            <p:nvPr/>
          </p:nvSpPr>
          <p:spPr bwMode="auto">
            <a:xfrm rot="-5400000">
              <a:off x="704" y="-523"/>
              <a:ext cx="0" cy="140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Group 11"/>
          <p:cNvGrpSpPr/>
          <p:nvPr/>
        </p:nvGrpSpPr>
        <p:grpSpPr bwMode="auto">
          <a:xfrm>
            <a:off x="1767705" y="2354983"/>
            <a:ext cx="862013" cy="957264"/>
            <a:chOff x="0" y="0"/>
            <a:chExt cx="724" cy="804"/>
          </a:xfrm>
        </p:grpSpPr>
        <p:sp>
          <p:nvSpPr>
            <p:cNvPr id="23" name="AutoShape 12"/>
            <p:cNvSpPr/>
            <p:nvPr/>
          </p:nvSpPr>
          <p:spPr bwMode="auto">
            <a:xfrm rot="-5400000">
              <a:off x="288" y="-288"/>
              <a:ext cx="148" cy="724"/>
            </a:xfrm>
            <a:prstGeom prst="leftBrace">
              <a:avLst>
                <a:gd name="adj1" fmla="val 40766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Group 13"/>
            <p:cNvGrpSpPr/>
            <p:nvPr/>
          </p:nvGrpSpPr>
          <p:grpSpPr bwMode="auto">
            <a:xfrm>
              <a:off x="238" y="124"/>
              <a:ext cx="245" cy="680"/>
              <a:chOff x="-10" y="0"/>
              <a:chExt cx="245" cy="680"/>
            </a:xfrm>
          </p:grpSpPr>
          <p:sp>
            <p:nvSpPr>
              <p:cNvPr id="25" name="Rectangle 14"/>
              <p:cNvSpPr>
                <a:spLocks noChangeArrowheads="1"/>
              </p:cNvSpPr>
              <p:nvPr/>
            </p:nvSpPr>
            <p:spPr bwMode="auto">
              <a:xfrm>
                <a:off x="-10" y="0"/>
                <a:ext cx="245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Line 15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7" name="Group 16"/>
          <p:cNvGrpSpPr/>
          <p:nvPr/>
        </p:nvGrpSpPr>
        <p:grpSpPr bwMode="auto">
          <a:xfrm>
            <a:off x="2632099" y="2354983"/>
            <a:ext cx="862013" cy="957264"/>
            <a:chOff x="0" y="0"/>
            <a:chExt cx="724" cy="804"/>
          </a:xfrm>
        </p:grpSpPr>
        <p:sp>
          <p:nvSpPr>
            <p:cNvPr id="28" name="AutoShape 17"/>
            <p:cNvSpPr/>
            <p:nvPr/>
          </p:nvSpPr>
          <p:spPr bwMode="auto">
            <a:xfrm rot="-5400000">
              <a:off x="288" y="-288"/>
              <a:ext cx="148" cy="724"/>
            </a:xfrm>
            <a:prstGeom prst="leftBrace">
              <a:avLst>
                <a:gd name="adj1" fmla="val 40766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9" name="Group 18"/>
            <p:cNvGrpSpPr/>
            <p:nvPr/>
          </p:nvGrpSpPr>
          <p:grpSpPr bwMode="auto">
            <a:xfrm>
              <a:off x="237" y="124"/>
              <a:ext cx="245" cy="680"/>
              <a:chOff x="-10" y="0"/>
              <a:chExt cx="245" cy="680"/>
            </a:xfrm>
          </p:grpSpPr>
          <p:sp>
            <p:nvSpPr>
              <p:cNvPr id="30" name="Rectangle 19"/>
              <p:cNvSpPr>
                <a:spLocks noChangeArrowheads="1"/>
              </p:cNvSpPr>
              <p:nvPr/>
            </p:nvSpPr>
            <p:spPr bwMode="auto">
              <a:xfrm>
                <a:off x="-10" y="0"/>
                <a:ext cx="245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Line 20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2" name="Group 21"/>
          <p:cNvGrpSpPr/>
          <p:nvPr/>
        </p:nvGrpSpPr>
        <p:grpSpPr bwMode="auto">
          <a:xfrm>
            <a:off x="1767706" y="1166739"/>
            <a:ext cx="1721644" cy="906065"/>
            <a:chOff x="0" y="0"/>
            <a:chExt cx="1446" cy="761"/>
          </a:xfrm>
        </p:grpSpPr>
        <p:sp>
          <p:nvSpPr>
            <p:cNvPr id="33" name="AutoShape 22"/>
            <p:cNvSpPr/>
            <p:nvPr/>
          </p:nvSpPr>
          <p:spPr bwMode="auto">
            <a:xfrm rot="5400000" flipV="1">
              <a:off x="626" y="-59"/>
              <a:ext cx="194" cy="1446"/>
            </a:xfrm>
            <a:prstGeom prst="leftBrace">
              <a:avLst>
                <a:gd name="adj1" fmla="val 56696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Group 23"/>
            <p:cNvGrpSpPr/>
            <p:nvPr/>
          </p:nvGrpSpPr>
          <p:grpSpPr bwMode="auto">
            <a:xfrm>
              <a:off x="211" y="0"/>
              <a:ext cx="1029" cy="680"/>
              <a:chOff x="-204" y="0"/>
              <a:chExt cx="1029" cy="680"/>
            </a:xfrm>
          </p:grpSpPr>
          <p:sp>
            <p:nvSpPr>
              <p:cNvPr id="35" name="Rectangle 24"/>
              <p:cNvSpPr>
                <a:spLocks noChangeArrowheads="1"/>
              </p:cNvSpPr>
              <p:nvPr/>
            </p:nvSpPr>
            <p:spPr bwMode="auto">
              <a:xfrm>
                <a:off x="-204" y="0"/>
                <a:ext cx="1029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zh-CN" sz="2400" b="1">
                    <a:solidFill>
                      <a:srgbClr val="CC33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  )</a:t>
                </a:r>
                <a:endParaRPr lang="zh-CN" altLang="zh-CN" sz="2400" b="1">
                  <a:solidFill>
                    <a:srgbClr val="CC33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/>
                <a:r>
                  <a:rPr lang="zh-CN" altLang="zh-CN" sz="2400" b="1">
                    <a:solidFill>
                      <a:srgbClr val="CC33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  )</a:t>
                </a:r>
                <a:endParaRPr lang="zh-CN" altLang="zh-CN" sz="2400" b="1">
                  <a:solidFill>
                    <a:srgbClr val="CC33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Line 25"/>
              <p:cNvSpPr>
                <a:spLocks noChangeShapeType="1"/>
              </p:cNvSpPr>
              <p:nvPr/>
            </p:nvSpPr>
            <p:spPr bwMode="auto">
              <a:xfrm>
                <a:off x="48" y="298"/>
                <a:ext cx="525" cy="0"/>
              </a:xfrm>
              <a:prstGeom prst="line">
                <a:avLst/>
              </a:prstGeom>
              <a:noFill/>
              <a:ln w="15875">
                <a:solidFill>
                  <a:srgbClr val="CC33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8" name="Rectangle 26"/>
          <p:cNvSpPr>
            <a:spLocks noChangeArrowheads="1"/>
          </p:cNvSpPr>
          <p:nvPr/>
        </p:nvSpPr>
        <p:spPr bwMode="auto">
          <a:xfrm>
            <a:off x="2512389" y="1166739"/>
            <a:ext cx="291810" cy="80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Group 27"/>
          <p:cNvGrpSpPr/>
          <p:nvPr/>
        </p:nvGrpSpPr>
        <p:grpSpPr bwMode="auto">
          <a:xfrm>
            <a:off x="4359696" y="2301404"/>
            <a:ext cx="862013" cy="957264"/>
            <a:chOff x="0" y="0"/>
            <a:chExt cx="724" cy="804"/>
          </a:xfrm>
        </p:grpSpPr>
        <p:sp>
          <p:nvSpPr>
            <p:cNvPr id="40" name="AutoShape 28"/>
            <p:cNvSpPr/>
            <p:nvPr/>
          </p:nvSpPr>
          <p:spPr bwMode="auto">
            <a:xfrm rot="-5400000">
              <a:off x="288" y="-288"/>
              <a:ext cx="148" cy="724"/>
            </a:xfrm>
            <a:prstGeom prst="leftBrace">
              <a:avLst>
                <a:gd name="adj1" fmla="val 40766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1" name="Group 29"/>
            <p:cNvGrpSpPr/>
            <p:nvPr/>
          </p:nvGrpSpPr>
          <p:grpSpPr bwMode="auto">
            <a:xfrm>
              <a:off x="238" y="124"/>
              <a:ext cx="245" cy="680"/>
              <a:chOff x="-10" y="0"/>
              <a:chExt cx="245" cy="680"/>
            </a:xfrm>
          </p:grpSpPr>
          <p:sp>
            <p:nvSpPr>
              <p:cNvPr id="42" name="Rectangle 30"/>
              <p:cNvSpPr>
                <a:spLocks noChangeArrowheads="1"/>
              </p:cNvSpPr>
              <p:nvPr/>
            </p:nvSpPr>
            <p:spPr bwMode="auto">
              <a:xfrm>
                <a:off x="-10" y="0"/>
                <a:ext cx="245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Line 31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4" name="Group 32"/>
          <p:cNvGrpSpPr/>
          <p:nvPr/>
        </p:nvGrpSpPr>
        <p:grpSpPr bwMode="auto">
          <a:xfrm>
            <a:off x="4359696" y="1059582"/>
            <a:ext cx="2594372" cy="985838"/>
            <a:chOff x="0" y="0"/>
            <a:chExt cx="2179" cy="828"/>
          </a:xfrm>
        </p:grpSpPr>
        <p:sp>
          <p:nvSpPr>
            <p:cNvPr id="45" name="AutoShape 33"/>
            <p:cNvSpPr/>
            <p:nvPr/>
          </p:nvSpPr>
          <p:spPr bwMode="auto">
            <a:xfrm rot="5400000" flipV="1">
              <a:off x="962" y="-390"/>
              <a:ext cx="256" cy="2179"/>
            </a:xfrm>
            <a:prstGeom prst="leftBrace">
              <a:avLst>
                <a:gd name="adj1" fmla="val 64744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6" name="Group 34"/>
            <p:cNvGrpSpPr/>
            <p:nvPr/>
          </p:nvGrpSpPr>
          <p:grpSpPr bwMode="auto">
            <a:xfrm>
              <a:off x="964" y="0"/>
              <a:ext cx="245" cy="680"/>
              <a:chOff x="-10" y="0"/>
              <a:chExt cx="245" cy="680"/>
            </a:xfrm>
          </p:grpSpPr>
          <p:sp>
            <p:nvSpPr>
              <p:cNvPr id="47" name="Rectangle 35"/>
              <p:cNvSpPr>
                <a:spLocks noChangeArrowheads="1"/>
              </p:cNvSpPr>
              <p:nvPr/>
            </p:nvSpPr>
            <p:spPr bwMode="auto">
              <a:xfrm>
                <a:off x="-10" y="0"/>
                <a:ext cx="245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36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9" name="Group 37"/>
          <p:cNvGrpSpPr/>
          <p:nvPr/>
        </p:nvGrpSpPr>
        <p:grpSpPr bwMode="auto">
          <a:xfrm>
            <a:off x="5224090" y="2301404"/>
            <a:ext cx="1718072" cy="957264"/>
            <a:chOff x="0" y="0"/>
            <a:chExt cx="1443" cy="804"/>
          </a:xfrm>
        </p:grpSpPr>
        <p:sp>
          <p:nvSpPr>
            <p:cNvPr id="50" name="AutoShape 38"/>
            <p:cNvSpPr/>
            <p:nvPr/>
          </p:nvSpPr>
          <p:spPr bwMode="auto">
            <a:xfrm rot="-5400000">
              <a:off x="648" y="-648"/>
              <a:ext cx="148" cy="1443"/>
            </a:xfrm>
            <a:prstGeom prst="leftBrace">
              <a:avLst>
                <a:gd name="adj1" fmla="val 81250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1" name="Group 39"/>
            <p:cNvGrpSpPr/>
            <p:nvPr/>
          </p:nvGrpSpPr>
          <p:grpSpPr bwMode="auto">
            <a:xfrm>
              <a:off x="210" y="124"/>
              <a:ext cx="1029" cy="680"/>
              <a:chOff x="-204" y="0"/>
              <a:chExt cx="1029" cy="680"/>
            </a:xfrm>
          </p:grpSpPr>
          <p:sp>
            <p:nvSpPr>
              <p:cNvPr id="52" name="Rectangle 40"/>
              <p:cNvSpPr>
                <a:spLocks noChangeArrowheads="1"/>
              </p:cNvSpPr>
              <p:nvPr/>
            </p:nvSpPr>
            <p:spPr bwMode="auto">
              <a:xfrm>
                <a:off x="-204" y="0"/>
                <a:ext cx="1029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zh-CN" sz="2400" b="1">
                    <a:solidFill>
                      <a:srgbClr val="CC33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  )</a:t>
                </a:r>
                <a:endParaRPr lang="zh-CN" altLang="zh-CN" sz="2400" b="1">
                  <a:solidFill>
                    <a:srgbClr val="CC33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/>
                <a:r>
                  <a:rPr lang="zh-CN" altLang="zh-CN" sz="2400" b="1">
                    <a:solidFill>
                      <a:srgbClr val="CC33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  )</a:t>
                </a:r>
                <a:endParaRPr lang="zh-CN" altLang="zh-CN" sz="2400" b="1">
                  <a:solidFill>
                    <a:srgbClr val="CC33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Line 41"/>
              <p:cNvSpPr>
                <a:spLocks noChangeShapeType="1"/>
              </p:cNvSpPr>
              <p:nvPr/>
            </p:nvSpPr>
            <p:spPr bwMode="auto">
              <a:xfrm>
                <a:off x="48" y="298"/>
                <a:ext cx="525" cy="0"/>
              </a:xfrm>
              <a:prstGeom prst="line">
                <a:avLst/>
              </a:prstGeom>
              <a:noFill/>
              <a:ln w="15875">
                <a:solidFill>
                  <a:srgbClr val="CC33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4" name="Rectangle 42"/>
          <p:cNvSpPr>
            <a:spLocks noChangeArrowheads="1"/>
          </p:cNvSpPr>
          <p:nvPr/>
        </p:nvSpPr>
        <p:spPr bwMode="auto">
          <a:xfrm>
            <a:off x="5915195" y="2409752"/>
            <a:ext cx="291810" cy="80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Group 43"/>
          <p:cNvGrpSpPr/>
          <p:nvPr/>
        </p:nvGrpSpPr>
        <p:grpSpPr bwMode="auto">
          <a:xfrm>
            <a:off x="4359697" y="2084710"/>
            <a:ext cx="3020615" cy="139304"/>
            <a:chOff x="0" y="0"/>
            <a:chExt cx="2537" cy="117"/>
          </a:xfrm>
        </p:grpSpPr>
        <p:sp>
          <p:nvSpPr>
            <p:cNvPr id="56" name="Line 44"/>
            <p:cNvSpPr>
              <a:spLocks noChangeShapeType="1"/>
            </p:cNvSpPr>
            <p:nvPr/>
          </p:nvSpPr>
          <p:spPr bwMode="auto">
            <a:xfrm>
              <a:off x="0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Line 45"/>
            <p:cNvSpPr>
              <a:spLocks noChangeShapeType="1"/>
            </p:cNvSpPr>
            <p:nvPr/>
          </p:nvSpPr>
          <p:spPr bwMode="auto">
            <a:xfrm>
              <a:off x="362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Line 46"/>
            <p:cNvSpPr>
              <a:spLocks noChangeShapeType="1"/>
            </p:cNvSpPr>
            <p:nvPr/>
          </p:nvSpPr>
          <p:spPr bwMode="auto">
            <a:xfrm>
              <a:off x="724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Line 47"/>
            <p:cNvSpPr>
              <a:spLocks noChangeShapeType="1"/>
            </p:cNvSpPr>
            <p:nvPr/>
          </p:nvSpPr>
          <p:spPr bwMode="auto">
            <a:xfrm>
              <a:off x="1087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Line 48"/>
            <p:cNvSpPr>
              <a:spLocks noChangeShapeType="1"/>
            </p:cNvSpPr>
            <p:nvPr/>
          </p:nvSpPr>
          <p:spPr bwMode="auto">
            <a:xfrm>
              <a:off x="1449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Line 49"/>
            <p:cNvSpPr>
              <a:spLocks noChangeShapeType="1"/>
            </p:cNvSpPr>
            <p:nvPr/>
          </p:nvSpPr>
          <p:spPr bwMode="auto">
            <a:xfrm>
              <a:off x="1812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Line 50"/>
            <p:cNvSpPr>
              <a:spLocks noChangeShapeType="1"/>
            </p:cNvSpPr>
            <p:nvPr/>
          </p:nvSpPr>
          <p:spPr bwMode="auto">
            <a:xfrm rot="-5400000">
              <a:off x="1268" y="-1151"/>
              <a:ext cx="0" cy="2536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Line 51"/>
            <p:cNvSpPr>
              <a:spLocks noChangeShapeType="1"/>
            </p:cNvSpPr>
            <p:nvPr/>
          </p:nvSpPr>
          <p:spPr bwMode="auto">
            <a:xfrm>
              <a:off x="2174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Line 52"/>
            <p:cNvSpPr>
              <a:spLocks noChangeShapeType="1"/>
            </p:cNvSpPr>
            <p:nvPr/>
          </p:nvSpPr>
          <p:spPr bwMode="auto">
            <a:xfrm>
              <a:off x="2537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Group 53"/>
          <p:cNvGrpSpPr/>
          <p:nvPr/>
        </p:nvGrpSpPr>
        <p:grpSpPr bwMode="auto">
          <a:xfrm>
            <a:off x="1860774" y="3219377"/>
            <a:ext cx="791765" cy="772715"/>
            <a:chOff x="-14" y="0"/>
            <a:chExt cx="665" cy="649"/>
          </a:xfrm>
        </p:grpSpPr>
        <p:grpSp>
          <p:nvGrpSpPr>
            <p:cNvPr id="70" name="Group 54"/>
            <p:cNvGrpSpPr/>
            <p:nvPr/>
          </p:nvGrpSpPr>
          <p:grpSpPr bwMode="auto">
            <a:xfrm>
              <a:off x="406" y="0"/>
              <a:ext cx="245" cy="649"/>
              <a:chOff x="-14" y="0"/>
              <a:chExt cx="245" cy="649"/>
            </a:xfrm>
          </p:grpSpPr>
          <p:sp>
            <p:nvSpPr>
              <p:cNvPr id="75" name="Rectangle 55"/>
              <p:cNvSpPr>
                <a:spLocks noChangeArrowheads="1"/>
              </p:cNvSpPr>
              <p:nvPr/>
            </p:nvSpPr>
            <p:spPr bwMode="auto">
              <a:xfrm>
                <a:off x="-14" y="0"/>
                <a:ext cx="245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Line 56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1" name="Group 57"/>
            <p:cNvGrpSpPr/>
            <p:nvPr/>
          </p:nvGrpSpPr>
          <p:grpSpPr bwMode="auto">
            <a:xfrm>
              <a:off x="-14" y="0"/>
              <a:ext cx="245" cy="649"/>
              <a:chOff x="-14" y="0"/>
              <a:chExt cx="245" cy="649"/>
            </a:xfrm>
          </p:grpSpPr>
          <p:sp>
            <p:nvSpPr>
              <p:cNvPr id="73" name="Rectangle 58"/>
              <p:cNvSpPr>
                <a:spLocks noChangeArrowheads="1"/>
              </p:cNvSpPr>
              <p:nvPr/>
            </p:nvSpPr>
            <p:spPr bwMode="auto">
              <a:xfrm>
                <a:off x="-14" y="0"/>
                <a:ext cx="245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4" name="Line 59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2" name="Rectangle 60"/>
            <p:cNvSpPr>
              <a:spLocks noChangeArrowheads="1"/>
            </p:cNvSpPr>
            <p:nvPr/>
          </p:nvSpPr>
          <p:spPr bwMode="auto">
            <a:xfrm>
              <a:off x="178" y="109"/>
              <a:ext cx="271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7" name="Group 61"/>
          <p:cNvGrpSpPr/>
          <p:nvPr/>
        </p:nvGrpSpPr>
        <p:grpSpPr bwMode="auto">
          <a:xfrm>
            <a:off x="2688257" y="3219377"/>
            <a:ext cx="964407" cy="772715"/>
            <a:chOff x="0" y="0"/>
            <a:chExt cx="810" cy="649"/>
          </a:xfrm>
        </p:grpSpPr>
        <p:sp>
          <p:nvSpPr>
            <p:cNvPr id="78" name="Rectangle 62"/>
            <p:cNvSpPr>
              <a:spLocks noChangeArrowheads="1"/>
            </p:cNvSpPr>
            <p:nvPr/>
          </p:nvSpPr>
          <p:spPr bwMode="auto">
            <a:xfrm>
              <a:off x="0" y="109"/>
              <a:ext cx="272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2800" b="1">
                <a:solidFill>
                  <a:srgbClr val="CC3399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9" name="Group 63"/>
            <p:cNvGrpSpPr/>
            <p:nvPr/>
          </p:nvGrpSpPr>
          <p:grpSpPr bwMode="auto">
            <a:xfrm>
              <a:off x="129" y="0"/>
              <a:ext cx="681" cy="649"/>
              <a:chOff x="-87" y="0"/>
              <a:chExt cx="681" cy="649"/>
            </a:xfrm>
          </p:grpSpPr>
          <p:sp>
            <p:nvSpPr>
              <p:cNvPr id="80" name="Rectangle 64"/>
              <p:cNvSpPr>
                <a:spLocks noChangeArrowheads="1"/>
              </p:cNvSpPr>
              <p:nvPr/>
            </p:nvSpPr>
            <p:spPr bwMode="auto">
              <a:xfrm>
                <a:off x="-87" y="0"/>
                <a:ext cx="681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zh-CN" sz="2400" b="1" baseline="3000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zh-CN" altLang="zh-CN" sz="2400" b="1" baseline="3000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Line 65"/>
              <p:cNvSpPr>
                <a:spLocks noChangeShapeType="1"/>
              </p:cNvSpPr>
              <p:nvPr/>
            </p:nvSpPr>
            <p:spPr bwMode="auto">
              <a:xfrm>
                <a:off x="49" y="259"/>
                <a:ext cx="411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82" name="Group 66"/>
          <p:cNvGrpSpPr/>
          <p:nvPr/>
        </p:nvGrpSpPr>
        <p:grpSpPr bwMode="auto">
          <a:xfrm>
            <a:off x="3551461" y="3219377"/>
            <a:ext cx="552450" cy="772715"/>
            <a:chOff x="0" y="0"/>
            <a:chExt cx="464" cy="649"/>
          </a:xfrm>
        </p:grpSpPr>
        <p:grpSp>
          <p:nvGrpSpPr>
            <p:cNvPr id="83" name="Group 67"/>
            <p:cNvGrpSpPr/>
            <p:nvPr/>
          </p:nvGrpSpPr>
          <p:grpSpPr bwMode="auto">
            <a:xfrm>
              <a:off x="219" y="0"/>
              <a:ext cx="245" cy="649"/>
              <a:chOff x="-14" y="0"/>
              <a:chExt cx="245" cy="649"/>
            </a:xfrm>
          </p:grpSpPr>
          <p:sp>
            <p:nvSpPr>
              <p:cNvPr id="85" name="Rectangle 68"/>
              <p:cNvSpPr>
                <a:spLocks noChangeArrowheads="1"/>
              </p:cNvSpPr>
              <p:nvPr/>
            </p:nvSpPr>
            <p:spPr bwMode="auto">
              <a:xfrm>
                <a:off x="-14" y="0"/>
                <a:ext cx="245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6" name="Line 69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4" name="Rectangle 70"/>
            <p:cNvSpPr>
              <a:spLocks noChangeArrowheads="1"/>
            </p:cNvSpPr>
            <p:nvPr/>
          </p:nvSpPr>
          <p:spPr bwMode="auto">
            <a:xfrm>
              <a:off x="0" y="109"/>
              <a:ext cx="271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7" name="Group 71"/>
          <p:cNvGrpSpPr/>
          <p:nvPr/>
        </p:nvGrpSpPr>
        <p:grpSpPr bwMode="auto">
          <a:xfrm>
            <a:off x="4669458" y="3219377"/>
            <a:ext cx="791765" cy="772715"/>
            <a:chOff x="-14" y="0"/>
            <a:chExt cx="665" cy="649"/>
          </a:xfrm>
        </p:grpSpPr>
        <p:grpSp>
          <p:nvGrpSpPr>
            <p:cNvPr id="88" name="Group 72"/>
            <p:cNvGrpSpPr/>
            <p:nvPr/>
          </p:nvGrpSpPr>
          <p:grpSpPr bwMode="auto">
            <a:xfrm>
              <a:off x="406" y="0"/>
              <a:ext cx="245" cy="649"/>
              <a:chOff x="-14" y="0"/>
              <a:chExt cx="245" cy="649"/>
            </a:xfrm>
          </p:grpSpPr>
          <p:sp>
            <p:nvSpPr>
              <p:cNvPr id="93" name="Rectangle 73"/>
              <p:cNvSpPr>
                <a:spLocks noChangeArrowheads="1"/>
              </p:cNvSpPr>
              <p:nvPr/>
            </p:nvSpPr>
            <p:spPr bwMode="auto">
              <a:xfrm>
                <a:off x="-14" y="0"/>
                <a:ext cx="245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4" name="Line 74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9" name="Group 75"/>
            <p:cNvGrpSpPr/>
            <p:nvPr/>
          </p:nvGrpSpPr>
          <p:grpSpPr bwMode="auto">
            <a:xfrm>
              <a:off x="-14" y="0"/>
              <a:ext cx="245" cy="649"/>
              <a:chOff x="-14" y="0"/>
              <a:chExt cx="245" cy="649"/>
            </a:xfrm>
          </p:grpSpPr>
          <p:sp>
            <p:nvSpPr>
              <p:cNvPr id="91" name="Rectangle 76"/>
              <p:cNvSpPr>
                <a:spLocks noChangeArrowheads="1"/>
              </p:cNvSpPr>
              <p:nvPr/>
            </p:nvSpPr>
            <p:spPr bwMode="auto">
              <a:xfrm>
                <a:off x="-14" y="0"/>
                <a:ext cx="245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2" name="Line 77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0" name="Rectangle 78"/>
            <p:cNvSpPr>
              <a:spLocks noChangeArrowheads="1"/>
            </p:cNvSpPr>
            <p:nvPr/>
          </p:nvSpPr>
          <p:spPr bwMode="auto">
            <a:xfrm>
              <a:off x="178" y="109"/>
              <a:ext cx="271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5" name="Group 79"/>
          <p:cNvGrpSpPr/>
          <p:nvPr/>
        </p:nvGrpSpPr>
        <p:grpSpPr bwMode="auto">
          <a:xfrm>
            <a:off x="5442173" y="3219377"/>
            <a:ext cx="1017984" cy="772715"/>
            <a:chOff x="0" y="0"/>
            <a:chExt cx="855" cy="649"/>
          </a:xfrm>
        </p:grpSpPr>
        <p:sp>
          <p:nvSpPr>
            <p:cNvPr id="96" name="Rectangle 80"/>
            <p:cNvSpPr>
              <a:spLocks noChangeArrowheads="1"/>
            </p:cNvSpPr>
            <p:nvPr/>
          </p:nvSpPr>
          <p:spPr bwMode="auto">
            <a:xfrm>
              <a:off x="0" y="109"/>
              <a:ext cx="272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2800" b="1">
                <a:solidFill>
                  <a:srgbClr val="CC3399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7" name="Group 81"/>
            <p:cNvGrpSpPr/>
            <p:nvPr/>
          </p:nvGrpSpPr>
          <p:grpSpPr bwMode="auto">
            <a:xfrm>
              <a:off x="113" y="0"/>
              <a:ext cx="742" cy="649"/>
              <a:chOff x="0" y="0"/>
              <a:chExt cx="742" cy="649"/>
            </a:xfrm>
          </p:grpSpPr>
          <p:sp>
            <p:nvSpPr>
              <p:cNvPr id="98" name="Rectangle 8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42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zh-CN" sz="2400" b="1" baseline="3000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:r>
                  <a:rPr lang="zh-CN" altLang="zh-CN" sz="2400" b="1" baseline="3000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9" name="Line 83"/>
              <p:cNvSpPr>
                <a:spLocks noChangeShapeType="1"/>
              </p:cNvSpPr>
              <p:nvPr/>
            </p:nvSpPr>
            <p:spPr bwMode="auto">
              <a:xfrm>
                <a:off x="152" y="259"/>
                <a:ext cx="411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00" name="Group 84"/>
          <p:cNvGrpSpPr/>
          <p:nvPr/>
        </p:nvGrpSpPr>
        <p:grpSpPr bwMode="auto">
          <a:xfrm>
            <a:off x="6251798" y="3219377"/>
            <a:ext cx="552450" cy="772715"/>
            <a:chOff x="0" y="0"/>
            <a:chExt cx="464" cy="649"/>
          </a:xfrm>
        </p:grpSpPr>
        <p:grpSp>
          <p:nvGrpSpPr>
            <p:cNvPr id="101" name="Group 85"/>
            <p:cNvGrpSpPr/>
            <p:nvPr/>
          </p:nvGrpSpPr>
          <p:grpSpPr bwMode="auto">
            <a:xfrm>
              <a:off x="219" y="0"/>
              <a:ext cx="245" cy="649"/>
              <a:chOff x="-14" y="0"/>
              <a:chExt cx="245" cy="649"/>
            </a:xfrm>
          </p:grpSpPr>
          <p:sp>
            <p:nvSpPr>
              <p:cNvPr id="103" name="Rectangle 86"/>
              <p:cNvSpPr>
                <a:spLocks noChangeArrowheads="1"/>
              </p:cNvSpPr>
              <p:nvPr/>
            </p:nvSpPr>
            <p:spPr bwMode="auto">
              <a:xfrm>
                <a:off x="-14" y="0"/>
                <a:ext cx="245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4" name="Line 87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2" name="Rectangle 88"/>
            <p:cNvSpPr>
              <a:spLocks noChangeArrowheads="1"/>
            </p:cNvSpPr>
            <p:nvPr/>
          </p:nvSpPr>
          <p:spPr bwMode="auto">
            <a:xfrm>
              <a:off x="0" y="109"/>
              <a:ext cx="271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6" name="图片 10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utoUpdateAnimBg="0"/>
      <p:bldP spid="5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1333646" y="2367451"/>
            <a:ext cx="2685425" cy="51077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分数的意义和性质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4139952" y="1090815"/>
            <a:ext cx="288033" cy="3132154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4561814" y="1061959"/>
            <a:ext cx="1765057" cy="51077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分数的意义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561814" y="1992209"/>
            <a:ext cx="1765057" cy="51077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分数与除法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561814" y="2911849"/>
            <a:ext cx="2384346" cy="51077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>
            <a:hlinkClick r:id="rId2" action="ppaction://hlinksldjump"/>
          </p:cNvPr>
          <p:cNvSpPr/>
          <p:nvPr/>
        </p:nvSpPr>
        <p:spPr>
          <a:xfrm>
            <a:off x="4561814" y="3831489"/>
            <a:ext cx="2080420" cy="51077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分数的加减法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5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7" name="Group 3"/>
          <p:cNvGrpSpPr/>
          <p:nvPr/>
        </p:nvGrpSpPr>
        <p:grpSpPr bwMode="auto">
          <a:xfrm>
            <a:off x="2294086" y="843558"/>
            <a:ext cx="3543300" cy="804863"/>
            <a:chOff x="0" y="0"/>
            <a:chExt cx="2976" cy="676"/>
          </a:xfrm>
        </p:grpSpPr>
        <p:grpSp>
          <p:nvGrpSpPr>
            <p:cNvPr id="26706" name="Group 4"/>
            <p:cNvGrpSpPr/>
            <p:nvPr/>
          </p:nvGrpSpPr>
          <p:grpSpPr bwMode="auto">
            <a:xfrm>
              <a:off x="0" y="0"/>
              <a:ext cx="2064" cy="676"/>
              <a:chOff x="0" y="0"/>
              <a:chExt cx="2064" cy="676"/>
            </a:xfrm>
          </p:grpSpPr>
          <p:grpSp>
            <p:nvGrpSpPr>
              <p:cNvPr id="26718" name="Group 5"/>
              <p:cNvGrpSpPr/>
              <p:nvPr/>
            </p:nvGrpSpPr>
            <p:grpSpPr bwMode="auto">
              <a:xfrm>
                <a:off x="0" y="0"/>
                <a:ext cx="1344" cy="676"/>
                <a:chOff x="0" y="0"/>
                <a:chExt cx="1344" cy="676"/>
              </a:xfrm>
            </p:grpSpPr>
            <p:sp>
              <p:nvSpPr>
                <p:cNvPr id="26720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432" y="96"/>
                  <a:ext cx="576" cy="5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33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+</a:t>
                  </a:r>
                  <a:endParaRPr lang="zh-CN" altLang="zh-CN" sz="33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26721" name="Group 7"/>
                <p:cNvGrpSpPr/>
                <p:nvPr/>
              </p:nvGrpSpPr>
              <p:grpSpPr bwMode="auto">
                <a:xfrm>
                  <a:off x="0" y="0"/>
                  <a:ext cx="432" cy="676"/>
                  <a:chOff x="0" y="0"/>
                  <a:chExt cx="432" cy="676"/>
                </a:xfrm>
              </p:grpSpPr>
              <p:sp>
                <p:nvSpPr>
                  <p:cNvPr id="26727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0" y="336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105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grpSp>
                <p:nvGrpSpPr>
                  <p:cNvPr id="26728" name="Group 9"/>
                  <p:cNvGrpSpPr/>
                  <p:nvPr/>
                </p:nvGrpSpPr>
                <p:grpSpPr bwMode="auto">
                  <a:xfrm>
                    <a:off x="0" y="0"/>
                    <a:ext cx="432" cy="676"/>
                    <a:chOff x="0" y="0"/>
                    <a:chExt cx="432" cy="676"/>
                  </a:xfrm>
                </p:grpSpPr>
                <p:sp>
                  <p:nvSpPr>
                    <p:cNvPr id="26729" name="Text Box 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32" cy="38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50000"/>
                        </a:spcBef>
                      </a:pPr>
                      <a:r>
                        <a: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6730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288"/>
                      <a:ext cx="432" cy="38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50000"/>
                        </a:spcBef>
                      </a:pPr>
                      <a:r>
                        <a: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</p:grpSp>
            <p:grpSp>
              <p:nvGrpSpPr>
                <p:cNvPr id="26722" name="Group 12"/>
                <p:cNvGrpSpPr/>
                <p:nvPr/>
              </p:nvGrpSpPr>
              <p:grpSpPr bwMode="auto">
                <a:xfrm>
                  <a:off x="912" y="0"/>
                  <a:ext cx="432" cy="676"/>
                  <a:chOff x="0" y="0"/>
                  <a:chExt cx="432" cy="676"/>
                </a:xfrm>
              </p:grpSpPr>
              <p:sp>
                <p:nvSpPr>
                  <p:cNvPr id="26723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0" y="336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105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grpSp>
                <p:nvGrpSpPr>
                  <p:cNvPr id="26724" name="Group 14"/>
                  <p:cNvGrpSpPr/>
                  <p:nvPr/>
                </p:nvGrpSpPr>
                <p:grpSpPr bwMode="auto">
                  <a:xfrm>
                    <a:off x="0" y="0"/>
                    <a:ext cx="432" cy="676"/>
                    <a:chOff x="0" y="0"/>
                    <a:chExt cx="432" cy="676"/>
                  </a:xfrm>
                </p:grpSpPr>
                <p:sp>
                  <p:nvSpPr>
                    <p:cNvPr id="26725" name="Text Box 1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32" cy="38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50000"/>
                        </a:spcBef>
                      </a:pPr>
                      <a:r>
                        <a: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6726" name="Text Box 1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288"/>
                      <a:ext cx="432" cy="38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50000"/>
                        </a:spcBef>
                      </a:pPr>
                      <a:r>
                        <a: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</p:grpSp>
          </p:grpSp>
          <p:sp>
            <p:nvSpPr>
              <p:cNvPr id="26719" name="Text Box 17"/>
              <p:cNvSpPr txBox="1">
                <a:spLocks noChangeArrowheads="1"/>
              </p:cNvSpPr>
              <p:nvPr/>
            </p:nvSpPr>
            <p:spPr bwMode="auto">
              <a:xfrm>
                <a:off x="1296" y="48"/>
                <a:ext cx="768" cy="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36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zh-CN" sz="3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6707" name="Group 18"/>
            <p:cNvGrpSpPr/>
            <p:nvPr/>
          </p:nvGrpSpPr>
          <p:grpSpPr bwMode="auto">
            <a:xfrm>
              <a:off x="1680" y="0"/>
              <a:ext cx="672" cy="676"/>
              <a:chOff x="0" y="0"/>
              <a:chExt cx="432" cy="676"/>
            </a:xfrm>
          </p:grpSpPr>
          <p:sp>
            <p:nvSpPr>
              <p:cNvPr id="26714" name="Line 19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715" name="Group 20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716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7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717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14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6708" name="Text Box 23"/>
            <p:cNvSpPr txBox="1">
              <a:spLocks noChangeArrowheads="1"/>
            </p:cNvSpPr>
            <p:nvPr/>
          </p:nvSpPr>
          <p:spPr bwMode="auto">
            <a:xfrm>
              <a:off x="2160" y="48"/>
              <a:ext cx="384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709" name="Group 24"/>
            <p:cNvGrpSpPr/>
            <p:nvPr/>
          </p:nvGrpSpPr>
          <p:grpSpPr bwMode="auto">
            <a:xfrm>
              <a:off x="2544" y="0"/>
              <a:ext cx="432" cy="676"/>
              <a:chOff x="0" y="0"/>
              <a:chExt cx="432" cy="676"/>
            </a:xfrm>
          </p:grpSpPr>
          <p:sp>
            <p:nvSpPr>
              <p:cNvPr id="26710" name="Line 25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711" name="Group 26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712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713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26628" name="Group 29"/>
          <p:cNvGrpSpPr/>
          <p:nvPr/>
        </p:nvGrpSpPr>
        <p:grpSpPr bwMode="auto">
          <a:xfrm>
            <a:off x="2294086" y="1643657"/>
            <a:ext cx="3543300" cy="827485"/>
            <a:chOff x="0" y="0"/>
            <a:chExt cx="2976" cy="695"/>
          </a:xfrm>
        </p:grpSpPr>
        <p:grpSp>
          <p:nvGrpSpPr>
            <p:cNvPr id="26684" name="Group 30"/>
            <p:cNvGrpSpPr/>
            <p:nvPr/>
          </p:nvGrpSpPr>
          <p:grpSpPr bwMode="auto">
            <a:xfrm>
              <a:off x="1728" y="0"/>
              <a:ext cx="432" cy="676"/>
              <a:chOff x="0" y="0"/>
              <a:chExt cx="432" cy="676"/>
            </a:xfrm>
          </p:grpSpPr>
          <p:sp>
            <p:nvSpPr>
              <p:cNvPr id="26702" name="Line 31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703" name="Group 32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704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705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26685" name="Group 35"/>
            <p:cNvGrpSpPr/>
            <p:nvPr/>
          </p:nvGrpSpPr>
          <p:grpSpPr bwMode="auto">
            <a:xfrm>
              <a:off x="0" y="19"/>
              <a:ext cx="2976" cy="676"/>
              <a:chOff x="0" y="0"/>
              <a:chExt cx="2976" cy="676"/>
            </a:xfrm>
          </p:grpSpPr>
          <p:grpSp>
            <p:nvGrpSpPr>
              <p:cNvPr id="26686" name="Group 36"/>
              <p:cNvGrpSpPr/>
              <p:nvPr/>
            </p:nvGrpSpPr>
            <p:grpSpPr bwMode="auto">
              <a:xfrm>
                <a:off x="0" y="0"/>
                <a:ext cx="2064" cy="676"/>
                <a:chOff x="0" y="0"/>
                <a:chExt cx="2064" cy="676"/>
              </a:xfrm>
            </p:grpSpPr>
            <p:grpSp>
              <p:nvGrpSpPr>
                <p:cNvPr id="26689" name="Group 37"/>
                <p:cNvGrpSpPr/>
                <p:nvPr/>
              </p:nvGrpSpPr>
              <p:grpSpPr bwMode="auto">
                <a:xfrm>
                  <a:off x="0" y="0"/>
                  <a:ext cx="1344" cy="676"/>
                  <a:chOff x="0" y="0"/>
                  <a:chExt cx="1344" cy="676"/>
                </a:xfrm>
              </p:grpSpPr>
              <p:sp>
                <p:nvSpPr>
                  <p:cNvPr id="26691" name="Text Box 3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2" y="96"/>
                    <a:ext cx="576" cy="5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zh-CN" altLang="zh-CN" sz="33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+</a:t>
                    </a:r>
                    <a:endParaRPr lang="zh-CN" altLang="zh-CN" sz="3300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grpSp>
                <p:nvGrpSpPr>
                  <p:cNvPr id="26692" name="Group 39"/>
                  <p:cNvGrpSpPr/>
                  <p:nvPr/>
                </p:nvGrpSpPr>
                <p:grpSpPr bwMode="auto">
                  <a:xfrm>
                    <a:off x="0" y="0"/>
                    <a:ext cx="432" cy="676"/>
                    <a:chOff x="0" y="0"/>
                    <a:chExt cx="432" cy="676"/>
                  </a:xfrm>
                </p:grpSpPr>
                <p:sp>
                  <p:nvSpPr>
                    <p:cNvPr id="26698" name="Line 4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336"/>
                      <a:ext cx="240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105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grpSp>
                  <p:nvGrpSpPr>
                    <p:cNvPr id="26699" name="Group 41"/>
                    <p:cNvGrpSpPr/>
                    <p:nvPr/>
                  </p:nvGrpSpPr>
                  <p:grpSpPr bwMode="auto">
                    <a:xfrm>
                      <a:off x="0" y="0"/>
                      <a:ext cx="432" cy="676"/>
                      <a:chOff x="0" y="0"/>
                      <a:chExt cx="432" cy="676"/>
                    </a:xfrm>
                  </p:grpSpPr>
                  <p:sp>
                    <p:nvSpPr>
                      <p:cNvPr id="26700" name="Text Box 4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32" cy="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50000"/>
                          </a:spcBef>
                        </a:pPr>
                        <a:r>
                          <a:rPr lang="zh-CN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7</a:t>
                        </a:r>
                        <a:endPara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26701" name="Text Box 4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0" y="288"/>
                        <a:ext cx="432" cy="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50000"/>
                          </a:spcBef>
                        </a:pPr>
                        <a:r>
                          <a:rPr lang="zh-CN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9</a:t>
                        </a:r>
                        <a:endPara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26693" name="Group 44"/>
                  <p:cNvGrpSpPr/>
                  <p:nvPr/>
                </p:nvGrpSpPr>
                <p:grpSpPr bwMode="auto">
                  <a:xfrm>
                    <a:off x="912" y="0"/>
                    <a:ext cx="432" cy="676"/>
                    <a:chOff x="0" y="0"/>
                    <a:chExt cx="432" cy="676"/>
                  </a:xfrm>
                </p:grpSpPr>
                <p:sp>
                  <p:nvSpPr>
                    <p:cNvPr id="26694" name="Line 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336"/>
                      <a:ext cx="240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105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grpSp>
                  <p:nvGrpSpPr>
                    <p:cNvPr id="26695" name="Group 46"/>
                    <p:cNvGrpSpPr/>
                    <p:nvPr/>
                  </p:nvGrpSpPr>
                  <p:grpSpPr bwMode="auto">
                    <a:xfrm>
                      <a:off x="0" y="0"/>
                      <a:ext cx="432" cy="676"/>
                      <a:chOff x="0" y="0"/>
                      <a:chExt cx="432" cy="676"/>
                    </a:xfrm>
                  </p:grpSpPr>
                  <p:sp>
                    <p:nvSpPr>
                      <p:cNvPr id="26696" name="Text Box 47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32" cy="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50000"/>
                          </a:spcBef>
                        </a:pPr>
                        <a:r>
                          <a:rPr lang="zh-CN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2</a:t>
                        </a:r>
                        <a:endPara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26697" name="Text Box 4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0" y="288"/>
                        <a:ext cx="432" cy="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50000"/>
                          </a:spcBef>
                        </a:pPr>
                        <a:r>
                          <a:rPr lang="zh-CN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9</a:t>
                        </a:r>
                        <a:endPara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</p:grpSp>
            </p:grpSp>
            <p:sp>
              <p:nvSpPr>
                <p:cNvPr id="26690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1296" y="48"/>
                  <a:ext cx="768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36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endParaRPr lang="zh-CN" altLang="zh-CN" sz="36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6687" name="Text Box 50"/>
              <p:cNvSpPr txBox="1">
                <a:spLocks noChangeArrowheads="1"/>
              </p:cNvSpPr>
              <p:nvPr/>
            </p:nvSpPr>
            <p:spPr bwMode="auto">
              <a:xfrm>
                <a:off x="2160" y="48"/>
                <a:ext cx="384" cy="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36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zh-CN" sz="3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688" name="Text Box 51"/>
              <p:cNvSpPr txBox="1">
                <a:spLocks noChangeArrowheads="1"/>
              </p:cNvSpPr>
              <p:nvPr/>
            </p:nvSpPr>
            <p:spPr bwMode="auto">
              <a:xfrm>
                <a:off x="2496" y="96"/>
                <a:ext cx="480" cy="4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7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zh-CN" sz="2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6629" name="Group 52"/>
          <p:cNvGrpSpPr/>
          <p:nvPr/>
        </p:nvGrpSpPr>
        <p:grpSpPr bwMode="auto">
          <a:xfrm>
            <a:off x="2351236" y="2580679"/>
            <a:ext cx="2571750" cy="804862"/>
            <a:chOff x="0" y="0"/>
            <a:chExt cx="2160" cy="676"/>
          </a:xfrm>
        </p:grpSpPr>
        <p:sp>
          <p:nvSpPr>
            <p:cNvPr id="26672" name="Text Box 53"/>
            <p:cNvSpPr txBox="1">
              <a:spLocks noChangeArrowheads="1"/>
            </p:cNvSpPr>
            <p:nvPr/>
          </p:nvSpPr>
          <p:spPr bwMode="auto">
            <a:xfrm>
              <a:off x="413" y="77"/>
              <a:ext cx="679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300" b="1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endParaRPr lang="zh-CN" altLang="en-US" sz="33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73" name="Group 54"/>
            <p:cNvGrpSpPr/>
            <p:nvPr/>
          </p:nvGrpSpPr>
          <p:grpSpPr bwMode="auto">
            <a:xfrm>
              <a:off x="931" y="0"/>
              <a:ext cx="653" cy="676"/>
              <a:chOff x="0" y="0"/>
              <a:chExt cx="432" cy="676"/>
            </a:xfrm>
          </p:grpSpPr>
          <p:sp>
            <p:nvSpPr>
              <p:cNvPr id="26680" name="Line 55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681" name="Group 56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682" name="Text Box 57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3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683" name="Text Box 58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8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6674" name="Text Box 59"/>
            <p:cNvSpPr txBox="1">
              <a:spLocks noChangeArrowheads="1"/>
            </p:cNvSpPr>
            <p:nvPr/>
          </p:nvSpPr>
          <p:spPr bwMode="auto">
            <a:xfrm>
              <a:off x="1392" y="96"/>
              <a:ext cx="768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75" name="Group 60"/>
            <p:cNvGrpSpPr/>
            <p:nvPr/>
          </p:nvGrpSpPr>
          <p:grpSpPr bwMode="auto">
            <a:xfrm>
              <a:off x="0" y="0"/>
              <a:ext cx="653" cy="676"/>
              <a:chOff x="0" y="0"/>
              <a:chExt cx="432" cy="676"/>
            </a:xfrm>
          </p:grpSpPr>
          <p:sp>
            <p:nvSpPr>
              <p:cNvPr id="26676" name="Line 61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677" name="Group 62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678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7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679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8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26630" name="Group 65"/>
          <p:cNvGrpSpPr/>
          <p:nvPr/>
        </p:nvGrpSpPr>
        <p:grpSpPr bwMode="auto">
          <a:xfrm>
            <a:off x="4488409" y="2615208"/>
            <a:ext cx="777478" cy="804863"/>
            <a:chOff x="0" y="0"/>
            <a:chExt cx="432" cy="676"/>
          </a:xfrm>
        </p:grpSpPr>
        <p:sp>
          <p:nvSpPr>
            <p:cNvPr id="26668" name="Line 66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69" name="Group 67"/>
            <p:cNvGrpSpPr/>
            <p:nvPr/>
          </p:nvGrpSpPr>
          <p:grpSpPr bwMode="auto">
            <a:xfrm>
              <a:off x="0" y="0"/>
              <a:ext cx="432" cy="676"/>
              <a:chOff x="0" y="0"/>
              <a:chExt cx="432" cy="676"/>
            </a:xfrm>
          </p:grpSpPr>
          <p:sp>
            <p:nvSpPr>
              <p:cNvPr id="26670" name="Text Box 6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 1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671" name="Text Box 69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 2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6631" name="Text Box 70"/>
          <p:cNvSpPr txBox="1">
            <a:spLocks noChangeArrowheads="1"/>
          </p:cNvSpPr>
          <p:nvPr/>
        </p:nvSpPr>
        <p:spPr bwMode="auto">
          <a:xfrm>
            <a:off x="5780236" y="1072157"/>
            <a:ext cx="13144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（ 　　）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2" name="Text Box 71"/>
          <p:cNvSpPr txBox="1">
            <a:spLocks noChangeArrowheads="1"/>
          </p:cNvSpPr>
          <p:nvPr/>
        </p:nvSpPr>
        <p:spPr bwMode="auto">
          <a:xfrm>
            <a:off x="5665936" y="1815107"/>
            <a:ext cx="13144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3" name="Text Box 72"/>
          <p:cNvSpPr txBox="1">
            <a:spLocks noChangeArrowheads="1"/>
          </p:cNvSpPr>
          <p:nvPr/>
        </p:nvSpPr>
        <p:spPr bwMode="auto">
          <a:xfrm>
            <a:off x="4980136" y="2843807"/>
            <a:ext cx="13144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4" name="Text Box 73"/>
          <p:cNvSpPr txBox="1">
            <a:spLocks noChangeArrowheads="1"/>
          </p:cNvSpPr>
          <p:nvPr/>
        </p:nvSpPr>
        <p:spPr bwMode="auto">
          <a:xfrm>
            <a:off x="5374233" y="3699638"/>
            <a:ext cx="948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62" name="Text Box 74"/>
          <p:cNvSpPr txBox="1">
            <a:spLocks noChangeArrowheads="1"/>
          </p:cNvSpPr>
          <p:nvPr/>
        </p:nvSpPr>
        <p:spPr bwMode="auto">
          <a:xfrm>
            <a:off x="6065986" y="957857"/>
            <a:ext cx="45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zh-CN" sz="3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6" name="Text Box 75"/>
          <p:cNvSpPr txBox="1">
            <a:spLocks noChangeArrowheads="1"/>
          </p:cNvSpPr>
          <p:nvPr/>
        </p:nvSpPr>
        <p:spPr bwMode="auto">
          <a:xfrm>
            <a:off x="1836886" y="1072157"/>
            <a:ext cx="40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7" name="Text Box 76"/>
          <p:cNvSpPr txBox="1">
            <a:spLocks noChangeArrowheads="1"/>
          </p:cNvSpPr>
          <p:nvPr/>
        </p:nvSpPr>
        <p:spPr bwMode="auto">
          <a:xfrm>
            <a:off x="1836886" y="1872257"/>
            <a:ext cx="40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8" name="Text Box 77"/>
          <p:cNvSpPr txBox="1">
            <a:spLocks noChangeArrowheads="1"/>
          </p:cNvSpPr>
          <p:nvPr/>
        </p:nvSpPr>
        <p:spPr bwMode="auto">
          <a:xfrm>
            <a:off x="1835696" y="2777132"/>
            <a:ext cx="40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9" name="Text Box 78"/>
          <p:cNvSpPr txBox="1">
            <a:spLocks noChangeArrowheads="1"/>
          </p:cNvSpPr>
          <p:nvPr/>
        </p:nvSpPr>
        <p:spPr bwMode="auto">
          <a:xfrm>
            <a:off x="1835696" y="3695104"/>
            <a:ext cx="40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67" name="Text Box 79"/>
          <p:cNvSpPr txBox="1">
            <a:spLocks noChangeArrowheads="1"/>
          </p:cNvSpPr>
          <p:nvPr/>
        </p:nvSpPr>
        <p:spPr bwMode="auto">
          <a:xfrm>
            <a:off x="5993358" y="1750813"/>
            <a:ext cx="45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zh-CN" sz="30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68" name="Text Box 80"/>
          <p:cNvSpPr txBox="1">
            <a:spLocks noChangeArrowheads="1"/>
          </p:cNvSpPr>
          <p:nvPr/>
        </p:nvSpPr>
        <p:spPr bwMode="auto">
          <a:xfrm>
            <a:off x="5265886" y="2717601"/>
            <a:ext cx="45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3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69" name="Text Box 81"/>
          <p:cNvSpPr txBox="1">
            <a:spLocks noChangeArrowheads="1"/>
          </p:cNvSpPr>
          <p:nvPr/>
        </p:nvSpPr>
        <p:spPr bwMode="auto">
          <a:xfrm>
            <a:off x="5277198" y="2707839"/>
            <a:ext cx="45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zh-CN" sz="3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43" name="Group 82"/>
          <p:cNvGrpSpPr/>
          <p:nvPr/>
        </p:nvGrpSpPr>
        <p:grpSpPr bwMode="auto">
          <a:xfrm>
            <a:off x="2375049" y="3479601"/>
            <a:ext cx="2571750" cy="804862"/>
            <a:chOff x="0" y="0"/>
            <a:chExt cx="2160" cy="676"/>
          </a:xfrm>
        </p:grpSpPr>
        <p:sp>
          <p:nvSpPr>
            <p:cNvPr id="26656" name="Text Box 83"/>
            <p:cNvSpPr txBox="1">
              <a:spLocks noChangeArrowheads="1"/>
            </p:cNvSpPr>
            <p:nvPr/>
          </p:nvSpPr>
          <p:spPr bwMode="auto">
            <a:xfrm>
              <a:off x="413" y="77"/>
              <a:ext cx="679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300" b="1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endParaRPr lang="zh-CN" altLang="en-US" sz="33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57" name="Group 84"/>
            <p:cNvGrpSpPr/>
            <p:nvPr/>
          </p:nvGrpSpPr>
          <p:grpSpPr bwMode="auto">
            <a:xfrm>
              <a:off x="931" y="0"/>
              <a:ext cx="653" cy="676"/>
              <a:chOff x="0" y="0"/>
              <a:chExt cx="432" cy="676"/>
            </a:xfrm>
          </p:grpSpPr>
          <p:sp>
            <p:nvSpPr>
              <p:cNvPr id="26664" name="Line 85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665" name="Group 86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666" name="Text Box 87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2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667" name="Text Box 88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16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6658" name="Text Box 89"/>
            <p:cNvSpPr txBox="1">
              <a:spLocks noChangeArrowheads="1"/>
            </p:cNvSpPr>
            <p:nvPr/>
          </p:nvSpPr>
          <p:spPr bwMode="auto">
            <a:xfrm>
              <a:off x="1392" y="96"/>
              <a:ext cx="768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59" name="Group 90"/>
            <p:cNvGrpSpPr/>
            <p:nvPr/>
          </p:nvGrpSpPr>
          <p:grpSpPr bwMode="auto">
            <a:xfrm>
              <a:off x="0" y="0"/>
              <a:ext cx="653" cy="676"/>
              <a:chOff x="0" y="0"/>
              <a:chExt cx="432" cy="676"/>
            </a:xfrm>
          </p:grpSpPr>
          <p:sp>
            <p:nvSpPr>
              <p:cNvPr id="26660" name="Line 91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661" name="Group 92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662" name="Text Box 93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13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663" name="Text Box 94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16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26644" name="Group 95"/>
          <p:cNvGrpSpPr/>
          <p:nvPr/>
        </p:nvGrpSpPr>
        <p:grpSpPr bwMode="auto">
          <a:xfrm>
            <a:off x="4481265" y="3479601"/>
            <a:ext cx="777478" cy="804863"/>
            <a:chOff x="0" y="0"/>
            <a:chExt cx="432" cy="676"/>
          </a:xfrm>
        </p:grpSpPr>
        <p:sp>
          <p:nvSpPr>
            <p:cNvPr id="26652" name="Line 96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53" name="Group 97"/>
            <p:cNvGrpSpPr/>
            <p:nvPr/>
          </p:nvGrpSpPr>
          <p:grpSpPr bwMode="auto">
            <a:xfrm>
              <a:off x="0" y="0"/>
              <a:ext cx="432" cy="676"/>
              <a:chOff x="0" y="0"/>
              <a:chExt cx="432" cy="676"/>
            </a:xfrm>
          </p:grpSpPr>
          <p:sp>
            <p:nvSpPr>
              <p:cNvPr id="26654" name="Text Box 9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655" name="Text Box 99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16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2388" name="Text Box 100"/>
          <p:cNvSpPr txBox="1">
            <a:spLocks noChangeArrowheads="1"/>
          </p:cNvSpPr>
          <p:nvPr/>
        </p:nvSpPr>
        <p:spPr bwMode="auto">
          <a:xfrm>
            <a:off x="5561161" y="3586757"/>
            <a:ext cx="45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zh-CN" sz="3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29" name="Group 101"/>
          <p:cNvGrpSpPr/>
          <p:nvPr/>
        </p:nvGrpSpPr>
        <p:grpSpPr bwMode="auto">
          <a:xfrm>
            <a:off x="6371977" y="3479601"/>
            <a:ext cx="777478" cy="804863"/>
            <a:chOff x="0" y="0"/>
            <a:chExt cx="432" cy="676"/>
          </a:xfrm>
        </p:grpSpPr>
        <p:sp>
          <p:nvSpPr>
            <p:cNvPr id="26648" name="Line 102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49" name="Group 103"/>
            <p:cNvGrpSpPr/>
            <p:nvPr/>
          </p:nvGrpSpPr>
          <p:grpSpPr bwMode="auto">
            <a:xfrm>
              <a:off x="0" y="0"/>
              <a:ext cx="432" cy="676"/>
              <a:chOff x="0" y="0"/>
              <a:chExt cx="432" cy="676"/>
            </a:xfrm>
          </p:grpSpPr>
          <p:sp>
            <p:nvSpPr>
              <p:cNvPr id="26650" name="Text Box 10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endParaRPr lang="zh-CN" altLang="zh-CN" sz="24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651" name="Text Box 105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16</a:t>
                </a:r>
                <a:endParaRPr lang="zh-CN" altLang="zh-CN" sz="24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2394" name="Text Box 106"/>
          <p:cNvSpPr txBox="1">
            <a:spLocks noChangeArrowheads="1"/>
          </p:cNvSpPr>
          <p:nvPr/>
        </p:nvSpPr>
        <p:spPr bwMode="auto">
          <a:xfrm>
            <a:off x="7019677" y="99476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Rectangle 2"/>
          <p:cNvSpPr>
            <a:spLocks noChangeArrowheads="1"/>
          </p:cNvSpPr>
          <p:nvPr/>
        </p:nvSpPr>
        <p:spPr bwMode="auto">
          <a:xfrm>
            <a:off x="395536" y="195486"/>
            <a:ext cx="1000537" cy="69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4" name="图片 1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62" grpId="0" autoUpdateAnimBg="0"/>
      <p:bldP spid="12367" grpId="0" autoUpdateAnimBg="0"/>
      <p:bldP spid="12368" grpId="0" autoUpdateAnimBg="0"/>
      <p:bldP spid="12369" grpId="0" autoUpdateAnimBg="0"/>
      <p:bldP spid="12388" grpId="0" autoUpdateAnimBg="0"/>
      <p:bldP spid="12394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323528" y="339502"/>
            <a:ext cx="43070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用短除法求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最大公因数。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971601" y="108098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6588224" y="108098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3779912" y="108098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6"/>
          <p:cNvGrpSpPr/>
          <p:nvPr/>
        </p:nvGrpSpPr>
        <p:grpSpPr bwMode="auto">
          <a:xfrm>
            <a:off x="1042544" y="1873072"/>
            <a:ext cx="1340644" cy="461665"/>
            <a:chOff x="1928000" y="1285860"/>
            <a:chExt cx="1786803" cy="616158"/>
          </a:xfrm>
        </p:grpSpPr>
        <p:grpSp>
          <p:nvGrpSpPr>
            <p:cNvPr id="14" name="组合 7"/>
            <p:cNvGrpSpPr/>
            <p:nvPr/>
          </p:nvGrpSpPr>
          <p:grpSpPr bwMode="auto">
            <a:xfrm>
              <a:off x="1928000" y="1357298"/>
              <a:ext cx="1786744" cy="430216"/>
              <a:chOff x="1928000" y="1357298"/>
              <a:chExt cx="1786744" cy="430216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1929587" y="1786415"/>
                <a:ext cx="1785216" cy="1589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rot="5400000" flipH="1" flipV="1">
                <a:off x="1714270" y="1571098"/>
                <a:ext cx="429047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3"/>
            <p:cNvSpPr txBox="1">
              <a:spLocks noChangeArrowheads="1"/>
            </p:cNvSpPr>
            <p:nvPr/>
          </p:nvSpPr>
          <p:spPr bwMode="auto">
            <a:xfrm>
              <a:off x="2000994" y="1285860"/>
              <a:ext cx="1713809" cy="616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14  21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722266" y="1873070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1150893" y="2185014"/>
            <a:ext cx="1115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2   7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720753" y="2892036"/>
            <a:ext cx="227315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16"/>
          <p:cNvGrpSpPr/>
          <p:nvPr/>
        </p:nvGrpSpPr>
        <p:grpSpPr bwMode="auto">
          <a:xfrm>
            <a:off x="3779912" y="1731114"/>
            <a:ext cx="1340644" cy="461665"/>
            <a:chOff x="1928000" y="1285860"/>
            <a:chExt cx="1786803" cy="616158"/>
          </a:xfrm>
        </p:grpSpPr>
        <p:grpSp>
          <p:nvGrpSpPr>
            <p:cNvPr id="31" name="组合 7"/>
            <p:cNvGrpSpPr/>
            <p:nvPr/>
          </p:nvGrpSpPr>
          <p:grpSpPr bwMode="auto">
            <a:xfrm>
              <a:off x="1928000" y="1357298"/>
              <a:ext cx="1786744" cy="430216"/>
              <a:chOff x="1928000" y="1357298"/>
              <a:chExt cx="1786744" cy="430216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1929587" y="1786415"/>
                <a:ext cx="1785216" cy="1589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5400000" flipH="1" flipV="1">
                <a:off x="1714270" y="1571098"/>
                <a:ext cx="429047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2000994" y="1285860"/>
              <a:ext cx="1713809" cy="616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16  28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TextBox 3"/>
          <p:cNvSpPr txBox="1">
            <a:spLocks noChangeArrowheads="1"/>
          </p:cNvSpPr>
          <p:nvPr/>
        </p:nvSpPr>
        <p:spPr bwMode="auto">
          <a:xfrm>
            <a:off x="3459634" y="1731112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10"/>
          <p:cNvGrpSpPr/>
          <p:nvPr/>
        </p:nvGrpSpPr>
        <p:grpSpPr bwMode="auto">
          <a:xfrm>
            <a:off x="3894212" y="2104969"/>
            <a:ext cx="1226344" cy="322660"/>
            <a:chOff x="1928000" y="1357298"/>
            <a:chExt cx="1786744" cy="430216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928000" y="1785926"/>
              <a:ext cx="1786744" cy="1588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5400000" flipH="1" flipV="1">
              <a:off x="1713685" y="1571612"/>
              <a:ext cx="428628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0" name="TextBox 3"/>
          <p:cNvSpPr txBox="1">
            <a:spLocks noChangeArrowheads="1"/>
          </p:cNvSpPr>
          <p:nvPr/>
        </p:nvSpPr>
        <p:spPr bwMode="auto">
          <a:xfrm>
            <a:off x="3888261" y="2043056"/>
            <a:ext cx="1115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8   14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3"/>
          <p:cNvSpPr txBox="1">
            <a:spLocks noChangeArrowheads="1"/>
          </p:cNvSpPr>
          <p:nvPr/>
        </p:nvSpPr>
        <p:spPr bwMode="auto">
          <a:xfrm>
            <a:off x="3620368" y="2106160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3"/>
          <p:cNvSpPr txBox="1">
            <a:spLocks noChangeArrowheads="1"/>
          </p:cNvSpPr>
          <p:nvPr/>
        </p:nvSpPr>
        <p:spPr bwMode="auto">
          <a:xfrm>
            <a:off x="3848893" y="2400096"/>
            <a:ext cx="11551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4    7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3"/>
          <p:cNvSpPr txBox="1">
            <a:spLocks noChangeArrowheads="1"/>
          </p:cNvSpPr>
          <p:nvPr/>
        </p:nvSpPr>
        <p:spPr bwMode="auto">
          <a:xfrm>
            <a:off x="3289894" y="2892881"/>
            <a:ext cx="2578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2×2=4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16"/>
          <p:cNvGrpSpPr/>
          <p:nvPr/>
        </p:nvGrpSpPr>
        <p:grpSpPr bwMode="auto">
          <a:xfrm>
            <a:off x="6556512" y="1695818"/>
            <a:ext cx="1340644" cy="461665"/>
            <a:chOff x="1928000" y="1285860"/>
            <a:chExt cx="1786803" cy="616158"/>
          </a:xfrm>
        </p:grpSpPr>
        <p:grpSp>
          <p:nvGrpSpPr>
            <p:cNvPr id="45" name="组合 7"/>
            <p:cNvGrpSpPr/>
            <p:nvPr/>
          </p:nvGrpSpPr>
          <p:grpSpPr bwMode="auto">
            <a:xfrm>
              <a:off x="1928000" y="1357298"/>
              <a:ext cx="1786744" cy="430216"/>
              <a:chOff x="1928000" y="1357298"/>
              <a:chExt cx="1786744" cy="430216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929587" y="1786415"/>
                <a:ext cx="1785216" cy="1589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5400000" flipH="1" flipV="1">
                <a:off x="1714270" y="1571098"/>
                <a:ext cx="429047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3"/>
            <p:cNvSpPr txBox="1">
              <a:spLocks noChangeArrowheads="1"/>
            </p:cNvSpPr>
            <p:nvPr/>
          </p:nvSpPr>
          <p:spPr bwMode="auto">
            <a:xfrm>
              <a:off x="2000994" y="1285860"/>
              <a:ext cx="1713809" cy="616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13  52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TextBox 3"/>
          <p:cNvSpPr txBox="1">
            <a:spLocks noChangeArrowheads="1"/>
          </p:cNvSpPr>
          <p:nvPr/>
        </p:nvSpPr>
        <p:spPr bwMode="auto">
          <a:xfrm>
            <a:off x="6066494" y="1667308"/>
            <a:ext cx="5357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3"/>
          <p:cNvSpPr txBox="1">
            <a:spLocks noChangeArrowheads="1"/>
          </p:cNvSpPr>
          <p:nvPr/>
        </p:nvSpPr>
        <p:spPr bwMode="auto">
          <a:xfrm>
            <a:off x="6664861" y="2007760"/>
            <a:ext cx="1115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1   4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3"/>
          <p:cNvSpPr txBox="1">
            <a:spLocks noChangeArrowheads="1"/>
          </p:cNvSpPr>
          <p:nvPr/>
        </p:nvSpPr>
        <p:spPr bwMode="auto">
          <a:xfrm>
            <a:off x="6066494" y="2857585"/>
            <a:ext cx="2578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28" grpId="0"/>
      <p:bldP spid="35" grpId="0"/>
      <p:bldP spid="40" grpId="0"/>
      <p:bldP spid="41" grpId="0"/>
      <p:bldP spid="42" grpId="0"/>
      <p:bldP spid="43" grpId="0"/>
      <p:bldP spid="49" grpId="0"/>
      <p:bldP spid="53" grpId="0"/>
      <p:bldP spid="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95535" y="339502"/>
            <a:ext cx="81836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）班有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人，男生有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人，女生占全班人数的几分之几？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810125" y="2264182"/>
            <a:ext cx="3806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18÷42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     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427984" y="2531332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"/>
          <p:cNvSpPr txBox="1"/>
          <p:nvPr/>
        </p:nvSpPr>
        <p:spPr>
          <a:xfrm>
            <a:off x="4427984" y="2069087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4427984" y="249997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752700" y="2531332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"/>
          <p:cNvSpPr txBox="1"/>
          <p:nvPr/>
        </p:nvSpPr>
        <p:spPr>
          <a:xfrm>
            <a:off x="5752700" y="2069087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5752700" y="249997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2267744" y="3142050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答：女生占全班人数的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012160" y="3435018"/>
            <a:ext cx="6046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"/>
          <p:cNvSpPr txBox="1"/>
          <p:nvPr/>
        </p:nvSpPr>
        <p:spPr>
          <a:xfrm>
            <a:off x="6123781" y="298463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6123781" y="3363838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"/>
          <p:cNvSpPr txBox="1"/>
          <p:nvPr/>
        </p:nvSpPr>
        <p:spPr>
          <a:xfrm>
            <a:off x="3533228" y="1563638"/>
            <a:ext cx="2709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42-24=18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9" grpId="0"/>
      <p:bldP spid="21" grpId="0"/>
      <p:bldP spid="22" grpId="0"/>
      <p:bldP spid="23" grpId="0"/>
      <p:bldP spid="25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907704" y="1745253"/>
            <a:ext cx="525658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65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页“整理与复习”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>
            <a:hlinkClick r:id="rId1" action="ppaction://hlinksldjump"/>
          </p:cNvPr>
          <p:cNvSpPr/>
          <p:nvPr/>
        </p:nvSpPr>
        <p:spPr>
          <a:xfrm>
            <a:off x="946553" y="987574"/>
            <a:ext cx="2287940" cy="64698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分数的意义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1340647" y="1923678"/>
            <a:ext cx="66877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可以把一个或者几个事物看作一个整体，用单位“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”平均分成若干份，表示这样的一份或者几份的数，叫做分数。</a:t>
            </a:r>
            <a:endParaRPr lang="zh-CN" altLang="en-US" sz="28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>
            <a:hlinkClick r:id="rId1" action="ppaction://hlinksldjump"/>
          </p:cNvPr>
          <p:cNvSpPr/>
          <p:nvPr/>
        </p:nvSpPr>
        <p:spPr>
          <a:xfrm>
            <a:off x="3481606" y="1021626"/>
            <a:ext cx="2026498" cy="57888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什么是分数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>
            <a:hlinkClick r:id="rId1" action="ppaction://hlinksldjump"/>
          </p:cNvPr>
          <p:cNvSpPr/>
          <p:nvPr/>
        </p:nvSpPr>
        <p:spPr>
          <a:xfrm>
            <a:off x="448435" y="696724"/>
            <a:ext cx="2287940" cy="64698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分数的意义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>
            <a:hlinkClick r:id="rId1" action="ppaction://hlinksldjump"/>
          </p:cNvPr>
          <p:cNvSpPr/>
          <p:nvPr/>
        </p:nvSpPr>
        <p:spPr>
          <a:xfrm>
            <a:off x="2983488" y="730776"/>
            <a:ext cx="4192254" cy="57888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用分数表示整体的一部分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2627784" y="2778347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endParaRPr lang="en-US" altLang="zh-CN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zh-CN" altLang="en-US" sz="28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</a:t>
            </a:r>
            <a:endParaRPr lang="en-US" altLang="zh-CN" sz="28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98295" y="2916923"/>
            <a:ext cx="381880" cy="414296"/>
          </a:xfrm>
          <a:prstGeom prst="roundRect">
            <a:avLst/>
          </a:prstGeom>
          <a:noFill/>
          <a:ln w="66675">
            <a:solidFill>
              <a:srgbClr val="2E09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圆角矩形 13"/>
          <p:cNvSpPr/>
          <p:nvPr/>
        </p:nvSpPr>
        <p:spPr>
          <a:xfrm>
            <a:off x="4802388" y="3558093"/>
            <a:ext cx="381880" cy="407202"/>
          </a:xfrm>
          <a:prstGeom prst="roundRect">
            <a:avLst/>
          </a:prstGeom>
          <a:noFill/>
          <a:ln w="66675">
            <a:solidFill>
              <a:srgbClr val="2E09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15" name="直接箭头连接符 14"/>
          <p:cNvCxnSpPr/>
          <p:nvPr/>
        </p:nvCxnSpPr>
        <p:spPr>
          <a:xfrm>
            <a:off x="5184268" y="3769505"/>
            <a:ext cx="789331" cy="0"/>
          </a:xfrm>
          <a:prstGeom prst="straightConnector1">
            <a:avLst/>
          </a:prstGeom>
          <a:ln w="34925">
            <a:solidFill>
              <a:srgbClr val="2E09B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5180175" y="3182797"/>
            <a:ext cx="789331" cy="0"/>
          </a:xfrm>
          <a:prstGeom prst="straightConnector1">
            <a:avLst/>
          </a:prstGeom>
          <a:ln w="34925">
            <a:solidFill>
              <a:srgbClr val="2E09B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"/>
          <p:cNvSpPr txBox="1"/>
          <p:nvPr/>
        </p:nvSpPr>
        <p:spPr>
          <a:xfrm>
            <a:off x="6008699" y="3490856"/>
            <a:ext cx="983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</a:t>
            </a:r>
            <a:endParaRPr lang="zh-CN" altLang="en-US" sz="24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964080" y="2916922"/>
            <a:ext cx="983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endParaRPr lang="zh-CN" altLang="en-US" sz="24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24"/>
          <p:cNvGrpSpPr/>
          <p:nvPr/>
        </p:nvGrpSpPr>
        <p:grpSpPr bwMode="auto">
          <a:xfrm>
            <a:off x="4774115" y="2914793"/>
            <a:ext cx="741920" cy="1018472"/>
            <a:chOff x="3714739" y="3402243"/>
            <a:chExt cx="642950" cy="1069625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484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484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860788" y="1904051"/>
            <a:ext cx="702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张饼平均分成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份，其中的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份就是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4"/>
          <p:cNvGrpSpPr/>
          <p:nvPr/>
        </p:nvGrpSpPr>
        <p:grpSpPr bwMode="auto">
          <a:xfrm>
            <a:off x="6948009" y="1635646"/>
            <a:ext cx="741920" cy="1018472"/>
            <a:chOff x="3714739" y="3402243"/>
            <a:chExt cx="642950" cy="106962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484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484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/>
      <p:bldP spid="18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>
            <a:hlinkClick r:id="rId1" action="ppaction://hlinksldjump"/>
          </p:cNvPr>
          <p:cNvSpPr/>
          <p:nvPr/>
        </p:nvSpPr>
        <p:spPr>
          <a:xfrm>
            <a:off x="290355" y="627534"/>
            <a:ext cx="2287940" cy="64698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分数的意义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>
            <a:hlinkClick r:id="rId1" action="ppaction://hlinksldjump"/>
          </p:cNvPr>
          <p:cNvSpPr/>
          <p:nvPr/>
        </p:nvSpPr>
        <p:spPr>
          <a:xfrm>
            <a:off x="2825408" y="661586"/>
            <a:ext cx="3828090" cy="57888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用直线上的点表示分数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"/>
          <p:cNvSpPr txBox="1">
            <a:spLocks noChangeArrowheads="1"/>
          </p:cNvSpPr>
          <p:nvPr/>
        </p:nvSpPr>
        <p:spPr bwMode="auto">
          <a:xfrm>
            <a:off x="1403648" y="1622286"/>
            <a:ext cx="763284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用直线上的点表示分数时：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分母是几，就把单位“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”平均分成几份；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分子是几，就从左到右选取几份。</a:t>
            </a:r>
            <a:endParaRPr lang="en-US" altLang="zh-CN" sz="2800" b="1" dirty="0" smtClean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比较大小时：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相同，分子越大分数越大；</a:t>
            </a:r>
            <a:endParaRPr lang="en-US" altLang="zh-CN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相同，分母越小分数越大。</a:t>
            </a:r>
            <a:endParaRPr lang="zh-CN" altLang="en-US" sz="28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32">
            <a:hlinkClick r:id="rId1" action="ppaction://hlinksldjump"/>
          </p:cNvPr>
          <p:cNvSpPr/>
          <p:nvPr/>
        </p:nvSpPr>
        <p:spPr>
          <a:xfrm>
            <a:off x="6929864" y="644654"/>
            <a:ext cx="1674584" cy="57888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比较大小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圆角矩形 52"/>
          <p:cNvSpPr/>
          <p:nvPr/>
        </p:nvSpPr>
        <p:spPr>
          <a:xfrm>
            <a:off x="467544" y="483518"/>
            <a:ext cx="2287940" cy="64698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分数与除法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691680" y="1068908"/>
            <a:ext cx="4968479" cy="566738"/>
          </a:xfrm>
          <a:prstGeom prst="rect">
            <a:avLst/>
          </a:prstGeom>
          <a:noFill/>
        </p:spPr>
        <p:txBody>
          <a:bodyPr/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分数与除法的联系与区别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2" name="Group 3"/>
          <p:cNvGraphicFramePr/>
          <p:nvPr/>
        </p:nvGraphicFramePr>
        <p:xfrm>
          <a:off x="1403648" y="1707654"/>
          <a:ext cx="6000750" cy="2834879"/>
        </p:xfrm>
        <a:graphic>
          <a:graphicData uri="http://schemas.openxmlformats.org/drawingml/2006/table">
            <a:tbl>
              <a:tblPr/>
              <a:tblGrid>
                <a:gridCol w="682228"/>
                <a:gridCol w="1313606"/>
                <a:gridCol w="945010"/>
                <a:gridCol w="904875"/>
                <a:gridCol w="2155031"/>
              </a:tblGrid>
              <a:tr h="701279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联系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区别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</a:t>
                      </a:r>
                      <a:endParaRPr kumimoji="0" lang="zh-CN" altLang="en-US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法</a:t>
                      </a:r>
                      <a:endParaRPr kumimoji="0" lang="zh-CN" altLang="en-US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被除数</a:t>
                      </a:r>
                      <a:endParaRPr kumimoji="0" lang="zh-CN" altLang="en-US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除号</a:t>
                      </a:r>
                      <a:endParaRPr kumimoji="0" lang="zh-CN" altLang="en-US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除数</a:t>
                      </a:r>
                      <a:endParaRPr kumimoji="0" lang="zh-CN" altLang="en-US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kumimoji="0" lang="zh-CN" altLang="en-US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en-US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</a:t>
                      </a:r>
                      <a:endParaRPr kumimoji="0" lang="zh-CN" altLang="en-US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kumimoji="0" lang="zh-CN" altLang="en-US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kumimoji="0" lang="zh-CN" altLang="en-US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kumimoji="0" lang="zh-CN" altLang="en-US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kumimoji="0" lang="zh-CN" altLang="en-US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Text Box 27"/>
          <p:cNvSpPr txBox="1">
            <a:spLocks noChangeArrowheads="1"/>
          </p:cNvSpPr>
          <p:nvPr/>
        </p:nvSpPr>
        <p:spPr bwMode="auto">
          <a:xfrm>
            <a:off x="2354956" y="3759101"/>
            <a:ext cx="8632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3218160" y="3799582"/>
            <a:ext cx="1295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分数线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4354017" y="3813869"/>
            <a:ext cx="863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30"/>
          <p:cNvSpPr txBox="1">
            <a:spLocks noChangeArrowheads="1"/>
          </p:cNvSpPr>
          <p:nvPr/>
        </p:nvSpPr>
        <p:spPr bwMode="auto">
          <a:xfrm>
            <a:off x="5379144" y="2679204"/>
            <a:ext cx="18371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是一种运算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5325567" y="3590032"/>
            <a:ext cx="21062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是一种数，也可看做两数相除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3"/>
          <p:cNvSpPr txBox="1">
            <a:spLocks noChangeArrowheads="1"/>
          </p:cNvSpPr>
          <p:nvPr/>
        </p:nvSpPr>
        <p:spPr bwMode="auto">
          <a:xfrm>
            <a:off x="7380312" y="2972907"/>
            <a:ext cx="1490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1÷2=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4"/>
          <p:cNvGrpSpPr/>
          <p:nvPr/>
        </p:nvGrpSpPr>
        <p:grpSpPr bwMode="auto">
          <a:xfrm>
            <a:off x="8388601" y="2754907"/>
            <a:ext cx="482195" cy="910496"/>
            <a:chOff x="3988518" y="3424299"/>
            <a:chExt cx="642944" cy="1213538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4008809" y="4020929"/>
              <a:ext cx="357196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3988518" y="4022515"/>
              <a:ext cx="642944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3988518" y="3424299"/>
              <a:ext cx="428629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323528" y="699542"/>
            <a:ext cx="3116382" cy="64698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3"/>
          <p:cNvSpPr txBox="1">
            <a:spLocks noChangeArrowheads="1"/>
          </p:cNvSpPr>
          <p:nvPr/>
        </p:nvSpPr>
        <p:spPr bwMode="auto">
          <a:xfrm>
            <a:off x="611560" y="1779662"/>
            <a:ext cx="792088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分数的分子和分母同时乘或除以相同的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除外），分数的大小不变。这叫做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3568407" y="727060"/>
            <a:ext cx="3811905" cy="57888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什么是分数的基本性质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30"/>
          <p:cNvGrpSpPr/>
          <p:nvPr/>
        </p:nvGrpSpPr>
        <p:grpSpPr bwMode="auto">
          <a:xfrm>
            <a:off x="2339752" y="2931790"/>
            <a:ext cx="4464496" cy="1490215"/>
            <a:chOff x="1285852" y="4929200"/>
            <a:chExt cx="4786346" cy="1985751"/>
          </a:xfrm>
        </p:grpSpPr>
        <p:sp>
          <p:nvSpPr>
            <p:cNvPr id="26" name="TextBox 3"/>
            <p:cNvSpPr txBox="1">
              <a:spLocks noChangeArrowheads="1"/>
            </p:cNvSpPr>
            <p:nvPr/>
          </p:nvSpPr>
          <p:spPr bwMode="auto">
            <a:xfrm>
              <a:off x="1643043" y="5286388"/>
              <a:ext cx="428619" cy="697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3143249" y="5286388"/>
              <a:ext cx="428619" cy="697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4572009" y="5286388"/>
              <a:ext cx="428619" cy="697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9" name="组合 29"/>
            <p:cNvGrpSpPr/>
            <p:nvPr/>
          </p:nvGrpSpPr>
          <p:grpSpPr bwMode="auto">
            <a:xfrm>
              <a:off x="1285852" y="4929200"/>
              <a:ext cx="4786346" cy="1985751"/>
              <a:chOff x="1285852" y="4929200"/>
              <a:chExt cx="4786346" cy="1985751"/>
            </a:xfrm>
          </p:grpSpPr>
          <p:grpSp>
            <p:nvGrpSpPr>
              <p:cNvPr id="30" name="组合 24"/>
              <p:cNvGrpSpPr/>
              <p:nvPr/>
            </p:nvGrpSpPr>
            <p:grpSpPr bwMode="auto">
              <a:xfrm>
                <a:off x="1285852" y="4929200"/>
                <a:ext cx="642937" cy="1411584"/>
                <a:chOff x="3714739" y="3330832"/>
                <a:chExt cx="642950" cy="1411053"/>
              </a:xfrm>
            </p:grpSpPr>
            <p:cxnSp>
              <p:nvCxnSpPr>
                <p:cNvPr id="43" name="直接连接符 42"/>
                <p:cNvCxnSpPr/>
                <p:nvPr/>
              </p:nvCxnSpPr>
              <p:spPr>
                <a:xfrm>
                  <a:off x="3714739" y="3985825"/>
                  <a:ext cx="357197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4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4044943"/>
                  <a:ext cx="642943" cy="6969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5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330832"/>
                  <a:ext cx="428628" cy="6969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1" name="组合 24"/>
              <p:cNvGrpSpPr/>
              <p:nvPr/>
            </p:nvGrpSpPr>
            <p:grpSpPr bwMode="auto">
              <a:xfrm>
                <a:off x="2071670" y="4929201"/>
                <a:ext cx="1285884" cy="1411584"/>
                <a:chOff x="3714738" y="3330835"/>
                <a:chExt cx="1285910" cy="1411054"/>
              </a:xfrm>
            </p:grpSpPr>
            <p:cxnSp>
              <p:nvCxnSpPr>
                <p:cNvPr id="40" name="直接连接符 39"/>
                <p:cNvCxnSpPr/>
                <p:nvPr/>
              </p:nvCxnSpPr>
              <p:spPr>
                <a:xfrm flipV="1">
                  <a:off x="3714738" y="3973142"/>
                  <a:ext cx="1071592" cy="1268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4044946"/>
                  <a:ext cx="1285910" cy="6969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2×2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1" cy="12708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1×2</a:t>
                  </a: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2" name="组合 24"/>
              <p:cNvGrpSpPr/>
              <p:nvPr/>
            </p:nvGrpSpPr>
            <p:grpSpPr bwMode="auto">
              <a:xfrm>
                <a:off x="3571868" y="4929201"/>
                <a:ext cx="1214445" cy="1411584"/>
                <a:chOff x="3714737" y="3330835"/>
                <a:chExt cx="1214469" cy="1411054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 flipV="1">
                  <a:off x="3714738" y="3973142"/>
                  <a:ext cx="1071591" cy="1268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8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7" y="4044946"/>
                  <a:ext cx="1214469" cy="6969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2×4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1" cy="12708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1×4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3" name="组合 24"/>
              <p:cNvGrpSpPr/>
              <p:nvPr/>
            </p:nvGrpSpPr>
            <p:grpSpPr bwMode="auto">
              <a:xfrm>
                <a:off x="4929190" y="4929200"/>
                <a:ext cx="1143008" cy="1985751"/>
                <a:chOff x="3714738" y="3330835"/>
                <a:chExt cx="1143031" cy="1985006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 flipV="1">
                  <a:off x="3714738" y="3973142"/>
                  <a:ext cx="1071592" cy="1268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4044946"/>
                  <a:ext cx="1143031" cy="12708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2×8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1" cy="12708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1×8</a:t>
                  </a: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529278" y="628620"/>
            <a:ext cx="3127820" cy="64698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3913654" y="656138"/>
            <a:ext cx="2026498" cy="57888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分数的约分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"/>
          <p:cNvSpPr txBox="1"/>
          <p:nvPr/>
        </p:nvSpPr>
        <p:spPr>
          <a:xfrm>
            <a:off x="428570" y="1563638"/>
            <a:ext cx="6641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把一个分数化成与它相等但分子、分母都比较小的分数，叫做约分。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"/>
          <p:cNvSpPr txBox="1"/>
          <p:nvPr/>
        </p:nvSpPr>
        <p:spPr>
          <a:xfrm>
            <a:off x="428569" y="2589998"/>
            <a:ext cx="5330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两个数都有的因数叫做公因数。</a:t>
            </a:r>
            <a:endParaRPr lang="zh-CN" altLang="en-US" sz="24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428569" y="3201400"/>
            <a:ext cx="651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09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公因数中最大的一个，叫做最大公因数。</a:t>
            </a:r>
            <a:endParaRPr lang="zh-CN" altLang="en-US" sz="2400" b="1" dirty="0">
              <a:solidFill>
                <a:srgbClr val="2E09B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1"/>
          <p:cNvSpPr txBox="1"/>
          <p:nvPr/>
        </p:nvSpPr>
        <p:spPr>
          <a:xfrm>
            <a:off x="428570" y="3812802"/>
            <a:ext cx="6879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分子和分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只有公因数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的分数，叫做最简分数。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61"/>
          <p:cNvGrpSpPr/>
          <p:nvPr/>
        </p:nvGrpSpPr>
        <p:grpSpPr bwMode="auto">
          <a:xfrm>
            <a:off x="6478041" y="2387453"/>
            <a:ext cx="1307322" cy="900328"/>
            <a:chOff x="2143108" y="4929200"/>
            <a:chExt cx="1743108" cy="1200438"/>
          </a:xfrm>
        </p:grpSpPr>
        <p:grpSp>
          <p:nvGrpSpPr>
            <p:cNvPr id="51" name="组合 24"/>
            <p:cNvGrpSpPr/>
            <p:nvPr/>
          </p:nvGrpSpPr>
          <p:grpSpPr bwMode="auto">
            <a:xfrm>
              <a:off x="2143108" y="4929200"/>
              <a:ext cx="714375" cy="1200438"/>
              <a:chOff x="3571854" y="3388976"/>
              <a:chExt cx="714384" cy="1199762"/>
            </a:xfrm>
          </p:grpSpPr>
          <p:cxnSp>
            <p:nvCxnSpPr>
              <p:cNvPr id="62" name="直接连接符 61"/>
              <p:cNvCxnSpPr/>
              <p:nvPr/>
            </p:nvCxnSpPr>
            <p:spPr>
              <a:xfrm>
                <a:off x="3571854" y="3972848"/>
                <a:ext cx="571511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3" name="TextBox 3"/>
              <p:cNvSpPr txBox="1">
                <a:spLocks noChangeArrowheads="1"/>
              </p:cNvSpPr>
              <p:nvPr/>
            </p:nvSpPr>
            <p:spPr bwMode="auto">
              <a:xfrm>
                <a:off x="3571854" y="3973531"/>
                <a:ext cx="714384" cy="615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TextBox 3"/>
              <p:cNvSpPr txBox="1">
                <a:spLocks noChangeArrowheads="1"/>
              </p:cNvSpPr>
              <p:nvPr/>
            </p:nvSpPr>
            <p:spPr bwMode="auto">
              <a:xfrm>
                <a:off x="3571855" y="3388976"/>
                <a:ext cx="714383" cy="615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2" name="TextBox 3"/>
            <p:cNvSpPr txBox="1">
              <a:spLocks noChangeArrowheads="1"/>
            </p:cNvSpPr>
            <p:nvPr/>
          </p:nvSpPr>
          <p:spPr bwMode="auto">
            <a:xfrm>
              <a:off x="2714612" y="5229235"/>
              <a:ext cx="571504" cy="615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3" name="组合 24"/>
            <p:cNvGrpSpPr/>
            <p:nvPr/>
          </p:nvGrpSpPr>
          <p:grpSpPr bwMode="auto">
            <a:xfrm>
              <a:off x="3143242" y="4929200"/>
              <a:ext cx="742974" cy="1200438"/>
              <a:chOff x="3571849" y="3388976"/>
              <a:chExt cx="742983" cy="1199762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3571849" y="3972848"/>
                <a:ext cx="571511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9" name="TextBox 3"/>
              <p:cNvSpPr txBox="1">
                <a:spLocks noChangeArrowheads="1"/>
              </p:cNvSpPr>
              <p:nvPr/>
            </p:nvSpPr>
            <p:spPr bwMode="auto">
              <a:xfrm>
                <a:off x="3571853" y="3973531"/>
                <a:ext cx="742979" cy="615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TextBox 3"/>
              <p:cNvSpPr txBox="1">
                <a:spLocks noChangeArrowheads="1"/>
              </p:cNvSpPr>
              <p:nvPr/>
            </p:nvSpPr>
            <p:spPr bwMode="auto">
              <a:xfrm>
                <a:off x="3571856" y="3388976"/>
                <a:ext cx="714382" cy="615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cxnSp>
        <p:nvCxnSpPr>
          <p:cNvPr id="65" name="直接连接符 64"/>
          <p:cNvCxnSpPr/>
          <p:nvPr/>
        </p:nvCxnSpPr>
        <p:spPr>
          <a:xfrm>
            <a:off x="7335292" y="2494607"/>
            <a:ext cx="321469" cy="2143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7335292" y="2976809"/>
            <a:ext cx="321469" cy="2143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7" name="TextBox 3"/>
          <p:cNvSpPr txBox="1">
            <a:spLocks noChangeArrowheads="1"/>
          </p:cNvSpPr>
          <p:nvPr/>
        </p:nvSpPr>
        <p:spPr bwMode="auto">
          <a:xfrm>
            <a:off x="7335292" y="2119560"/>
            <a:ext cx="535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TextBox 3"/>
          <p:cNvSpPr txBox="1">
            <a:spLocks noChangeArrowheads="1"/>
          </p:cNvSpPr>
          <p:nvPr/>
        </p:nvSpPr>
        <p:spPr bwMode="auto">
          <a:xfrm>
            <a:off x="7228136" y="3137545"/>
            <a:ext cx="535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7335292" y="2226716"/>
            <a:ext cx="321469" cy="2143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281714" y="3244700"/>
            <a:ext cx="321469" cy="2143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1" name="TextBox 3"/>
          <p:cNvSpPr txBox="1">
            <a:spLocks noChangeArrowheads="1"/>
          </p:cNvSpPr>
          <p:nvPr/>
        </p:nvSpPr>
        <p:spPr bwMode="auto">
          <a:xfrm>
            <a:off x="7335292" y="1851670"/>
            <a:ext cx="535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Box 3"/>
          <p:cNvSpPr txBox="1">
            <a:spLocks noChangeArrowheads="1"/>
          </p:cNvSpPr>
          <p:nvPr/>
        </p:nvSpPr>
        <p:spPr bwMode="auto">
          <a:xfrm>
            <a:off x="7281714" y="3395910"/>
            <a:ext cx="535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3" name="组合 75"/>
          <p:cNvGrpSpPr/>
          <p:nvPr/>
        </p:nvGrpSpPr>
        <p:grpSpPr bwMode="auto">
          <a:xfrm>
            <a:off x="7603182" y="2387453"/>
            <a:ext cx="857250" cy="890546"/>
            <a:chOff x="3643306" y="4929199"/>
            <a:chExt cx="1143001" cy="1186699"/>
          </a:xfrm>
        </p:grpSpPr>
        <p:grpSp>
          <p:nvGrpSpPr>
            <p:cNvPr id="74" name="组合 24"/>
            <p:cNvGrpSpPr/>
            <p:nvPr/>
          </p:nvGrpSpPr>
          <p:grpSpPr bwMode="auto">
            <a:xfrm>
              <a:off x="4071931" y="4929199"/>
              <a:ext cx="714376" cy="1186699"/>
              <a:chOff x="3571851" y="3402568"/>
              <a:chExt cx="714385" cy="1186031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571851" y="3973412"/>
                <a:ext cx="428631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7" name="TextBox 3"/>
              <p:cNvSpPr txBox="1">
                <a:spLocks noChangeArrowheads="1"/>
              </p:cNvSpPr>
              <p:nvPr/>
            </p:nvSpPr>
            <p:spPr bwMode="auto">
              <a:xfrm>
                <a:off x="3571854" y="3973752"/>
                <a:ext cx="642943" cy="614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TextBox 3"/>
              <p:cNvSpPr txBox="1">
                <a:spLocks noChangeArrowheads="1"/>
              </p:cNvSpPr>
              <p:nvPr/>
            </p:nvSpPr>
            <p:spPr bwMode="auto">
              <a:xfrm>
                <a:off x="3571854" y="3402568"/>
                <a:ext cx="714382" cy="6148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5" name="TextBox 3"/>
            <p:cNvSpPr txBox="1">
              <a:spLocks noChangeArrowheads="1"/>
            </p:cNvSpPr>
            <p:nvPr/>
          </p:nvSpPr>
          <p:spPr bwMode="auto">
            <a:xfrm>
              <a:off x="3643306" y="5214950"/>
              <a:ext cx="714373" cy="615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67" grpId="0"/>
      <p:bldP spid="68" grpId="0"/>
      <p:bldP spid="71" grpId="0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2884340" y="484604"/>
            <a:ext cx="3127820" cy="64698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683568" y="1347614"/>
            <a:ext cx="3463927" cy="57888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求两数的最大公因数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"/>
          <p:cNvSpPr txBox="1"/>
          <p:nvPr/>
        </p:nvSpPr>
        <p:spPr>
          <a:xfrm>
            <a:off x="899592" y="202878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可以用短除法求两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最大公因数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16"/>
          <p:cNvGrpSpPr/>
          <p:nvPr/>
        </p:nvGrpSpPr>
        <p:grpSpPr bwMode="auto">
          <a:xfrm>
            <a:off x="2719097" y="3003800"/>
            <a:ext cx="1340644" cy="461665"/>
            <a:chOff x="1928000" y="1285860"/>
            <a:chExt cx="1786803" cy="616158"/>
          </a:xfrm>
        </p:grpSpPr>
        <p:grpSp>
          <p:nvGrpSpPr>
            <p:cNvPr id="48" name="组合 7"/>
            <p:cNvGrpSpPr/>
            <p:nvPr/>
          </p:nvGrpSpPr>
          <p:grpSpPr bwMode="auto">
            <a:xfrm>
              <a:off x="1928000" y="1357298"/>
              <a:ext cx="1786744" cy="430216"/>
              <a:chOff x="1928000" y="1357298"/>
              <a:chExt cx="1786744" cy="430216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1929587" y="1786415"/>
                <a:ext cx="1785216" cy="1589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rot="5400000" flipH="1" flipV="1">
                <a:off x="1714270" y="1571098"/>
                <a:ext cx="429047" cy="158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49" name="TextBox 3"/>
            <p:cNvSpPr txBox="1">
              <a:spLocks noChangeArrowheads="1"/>
            </p:cNvSpPr>
            <p:nvPr/>
          </p:nvSpPr>
          <p:spPr bwMode="auto">
            <a:xfrm>
              <a:off x="2000994" y="1285860"/>
              <a:ext cx="1713809" cy="616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30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2" name="TextBox 3"/>
          <p:cNvSpPr txBox="1">
            <a:spLocks noChangeArrowheads="1"/>
          </p:cNvSpPr>
          <p:nvPr/>
        </p:nvSpPr>
        <p:spPr bwMode="auto">
          <a:xfrm>
            <a:off x="2398819" y="3003798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10"/>
          <p:cNvGrpSpPr/>
          <p:nvPr/>
        </p:nvGrpSpPr>
        <p:grpSpPr bwMode="auto">
          <a:xfrm>
            <a:off x="2833397" y="3377655"/>
            <a:ext cx="1226344" cy="322660"/>
            <a:chOff x="1928000" y="1357298"/>
            <a:chExt cx="1786744" cy="430216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928000" y="1785926"/>
              <a:ext cx="1786744" cy="1588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5400000" flipH="1" flipV="1">
              <a:off x="1713685" y="1571612"/>
              <a:ext cx="428628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1" name="TextBox 3"/>
          <p:cNvSpPr txBox="1">
            <a:spLocks noChangeArrowheads="1"/>
          </p:cNvSpPr>
          <p:nvPr/>
        </p:nvSpPr>
        <p:spPr bwMode="auto">
          <a:xfrm>
            <a:off x="2827446" y="3315742"/>
            <a:ext cx="1115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15  9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3"/>
          <p:cNvSpPr txBox="1">
            <a:spLocks noChangeArrowheads="1"/>
          </p:cNvSpPr>
          <p:nvPr/>
        </p:nvSpPr>
        <p:spPr bwMode="auto">
          <a:xfrm>
            <a:off x="2559553" y="3378846"/>
            <a:ext cx="321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3"/>
          <p:cNvSpPr txBox="1">
            <a:spLocks noChangeArrowheads="1"/>
          </p:cNvSpPr>
          <p:nvPr/>
        </p:nvSpPr>
        <p:spPr bwMode="auto">
          <a:xfrm>
            <a:off x="2984796" y="3640784"/>
            <a:ext cx="11551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5  3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"/>
          <p:cNvSpPr txBox="1"/>
          <p:nvPr/>
        </p:nvSpPr>
        <p:spPr>
          <a:xfrm>
            <a:off x="5763865" y="2028785"/>
            <a:ext cx="2840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求一个数是另一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的几分之几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3"/>
          <p:cNvSpPr txBox="1">
            <a:spLocks noChangeArrowheads="1"/>
          </p:cNvSpPr>
          <p:nvPr/>
        </p:nvSpPr>
        <p:spPr bwMode="auto">
          <a:xfrm>
            <a:off x="5076446" y="3147814"/>
            <a:ext cx="3711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2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3"/>
          <p:cNvSpPr txBox="1">
            <a:spLocks noChangeArrowheads="1"/>
          </p:cNvSpPr>
          <p:nvPr/>
        </p:nvSpPr>
        <p:spPr bwMode="auto">
          <a:xfrm>
            <a:off x="5712987" y="3147814"/>
            <a:ext cx="3711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3"/>
          <p:cNvSpPr txBox="1">
            <a:spLocks noChangeArrowheads="1"/>
          </p:cNvSpPr>
          <p:nvPr/>
        </p:nvSpPr>
        <p:spPr bwMode="auto">
          <a:xfrm>
            <a:off x="5362200" y="3309397"/>
            <a:ext cx="3711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圆角矩形 67">
            <a:hlinkClick r:id="rId2" action="ppaction://hlinksldjump"/>
          </p:cNvPr>
          <p:cNvSpPr/>
          <p:nvPr/>
        </p:nvSpPr>
        <p:spPr>
          <a:xfrm>
            <a:off x="5671893" y="1347614"/>
            <a:ext cx="2761802" cy="57888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两数之间的关系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2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2000</Words>
  <Application>WPS 演示</Application>
  <PresentationFormat>全屏显示(16:9)</PresentationFormat>
  <Paragraphs>795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23</vt:i4>
      </vt:variant>
    </vt:vector>
  </HeadingPairs>
  <TitlesOfParts>
    <vt:vector size="49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Calibri</vt:lpstr>
      <vt:lpstr>微软雅黑</vt:lpstr>
      <vt:lpstr>Arial Unicode MS</vt:lpstr>
      <vt:lpstr>等线</vt:lpstr>
      <vt:lpstr>Office 主题</vt:lpstr>
      <vt:lpstr>2_自定义设计方案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