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5" r:id="rId3"/>
  </p:sldMasterIdLst>
  <p:notesMasterIdLst>
    <p:notesMasterId r:id="rId9"/>
  </p:notesMasterIdLst>
  <p:sldIdLst>
    <p:sldId id="570" r:id="rId4"/>
    <p:sldId id="562" r:id="rId5"/>
    <p:sldId id="563" r:id="rId6"/>
    <p:sldId id="564" r:id="rId7"/>
    <p:sldId id="561" r:id="rId8"/>
    <p:sldId id="569" r:id="rId10"/>
    <p:sldId id="565" r:id="rId11"/>
    <p:sldId id="556" r:id="rId12"/>
    <p:sldId id="568" r:id="rId13"/>
    <p:sldId id="566" r:id="rId14"/>
    <p:sldId id="507" r:id="rId15"/>
    <p:sldId id="57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9556" autoAdjust="0"/>
  </p:normalViewPr>
  <p:slideViewPr>
    <p:cSldViewPr>
      <p:cViewPr>
        <p:scale>
          <a:sx n="70" d="100"/>
          <a:sy n="70" d="100"/>
        </p:scale>
        <p:origin x="-576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90800" y="67866"/>
            <a:ext cx="6019800" cy="89296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028700"/>
            <a:ext cx="4000500" cy="3429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10100" y="1028700"/>
            <a:ext cx="4000500" cy="1657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10100" y="2800350"/>
            <a:ext cx="4000500" cy="1657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727825" y="4806554"/>
            <a:ext cx="1919288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379913" y="4806554"/>
            <a:ext cx="2351087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47113" y="4806554"/>
            <a:ext cx="366712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4225177-9C92-40AF-9697-4C7A182304C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2.png"/><Relationship Id="rId27" Type="http://schemas.openxmlformats.org/officeDocument/2006/relationships/image" Target="../media/image1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分数加减法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6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7.png"/><Relationship Id="rId7" Type="http://schemas.openxmlformats.org/officeDocument/2006/relationships/slide" Target="slide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1.xml"/><Relationship Id="rId7" Type="http://schemas.openxmlformats.org/officeDocument/2006/relationships/image" Target="../media/image17.png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4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9.xml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4" y="1435155"/>
            <a:ext cx="438645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</a:t>
            </a: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加减法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323528" y="330791"/>
            <a:ext cx="50227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这个蛋糕还剩下几分之几？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3428006" y="2302321"/>
            <a:ext cx="2051447" cy="736998"/>
            <a:chOff x="0" y="-63"/>
            <a:chExt cx="1723" cy="619"/>
          </a:xfrm>
        </p:grpSpPr>
        <p:sp>
          <p:nvSpPr>
            <p:cNvPr id="23556" name="Text Box 5"/>
            <p:cNvSpPr txBox="1">
              <a:spLocks noChangeArrowheads="1"/>
            </p:cNvSpPr>
            <p:nvPr/>
          </p:nvSpPr>
          <p:spPr bwMode="auto">
            <a:xfrm>
              <a:off x="433" y="-51"/>
              <a:ext cx="317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1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1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557" name="Group 6"/>
            <p:cNvGrpSpPr/>
            <p:nvPr/>
          </p:nvGrpSpPr>
          <p:grpSpPr bwMode="auto">
            <a:xfrm>
              <a:off x="0" y="-63"/>
              <a:ext cx="1723" cy="619"/>
              <a:chOff x="0" y="-63"/>
              <a:chExt cx="1723" cy="619"/>
            </a:xfrm>
          </p:grpSpPr>
          <p:sp>
            <p:nvSpPr>
              <p:cNvPr id="28679" name="Rectangle 7"/>
              <p:cNvSpPr>
                <a:spLocks noChangeArrowheads="1"/>
              </p:cNvSpPr>
              <p:nvPr/>
            </p:nvSpPr>
            <p:spPr bwMode="auto">
              <a:xfrm>
                <a:off x="629" y="84"/>
                <a:ext cx="340" cy="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1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endParaRPr lang="zh-CN" altLang="en-US" sz="21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59" name="Text Box 8"/>
              <p:cNvSpPr txBox="1">
                <a:spLocks noChangeArrowheads="1"/>
              </p:cNvSpPr>
              <p:nvPr/>
            </p:nvSpPr>
            <p:spPr bwMode="auto">
              <a:xfrm>
                <a:off x="919" y="197"/>
                <a:ext cx="31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1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1" name="Line 9"/>
              <p:cNvSpPr>
                <a:spLocks noChangeShapeType="1"/>
              </p:cNvSpPr>
              <p:nvPr/>
            </p:nvSpPr>
            <p:spPr bwMode="auto">
              <a:xfrm>
                <a:off x="400" y="243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rgbClr val="FF3300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1" name="Text Box 10"/>
              <p:cNvSpPr txBox="1">
                <a:spLocks noChangeArrowheads="1"/>
              </p:cNvSpPr>
              <p:nvPr/>
            </p:nvSpPr>
            <p:spPr bwMode="auto">
              <a:xfrm>
                <a:off x="420" y="197"/>
                <a:ext cx="31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1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3" name="Line 11"/>
              <p:cNvSpPr>
                <a:spLocks noChangeShapeType="1"/>
              </p:cNvSpPr>
              <p:nvPr/>
            </p:nvSpPr>
            <p:spPr bwMode="auto">
              <a:xfrm>
                <a:off x="912" y="244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rgbClr val="FF3300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3" name="Text Box 12"/>
              <p:cNvSpPr txBox="1">
                <a:spLocks noChangeArrowheads="1"/>
              </p:cNvSpPr>
              <p:nvPr/>
            </p:nvSpPr>
            <p:spPr bwMode="auto">
              <a:xfrm>
                <a:off x="914" y="-57"/>
                <a:ext cx="31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1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5" name="Rectangle 13"/>
              <p:cNvSpPr>
                <a:spLocks noChangeArrowheads="1"/>
              </p:cNvSpPr>
              <p:nvPr/>
            </p:nvSpPr>
            <p:spPr bwMode="auto">
              <a:xfrm>
                <a:off x="1134" y="87"/>
                <a:ext cx="340" cy="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1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endParaRPr lang="zh-CN" altLang="en-US" sz="21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6" name="Line 14"/>
              <p:cNvSpPr>
                <a:spLocks noChangeShapeType="1"/>
              </p:cNvSpPr>
              <p:nvPr/>
            </p:nvSpPr>
            <p:spPr bwMode="auto">
              <a:xfrm>
                <a:off x="1386" y="253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rgbClr val="FF3300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6" name="Text Box 15"/>
              <p:cNvSpPr txBox="1">
                <a:spLocks noChangeArrowheads="1"/>
              </p:cNvSpPr>
              <p:nvPr/>
            </p:nvSpPr>
            <p:spPr bwMode="auto">
              <a:xfrm>
                <a:off x="1406" y="207"/>
                <a:ext cx="31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1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7" name="Text Box 16"/>
              <p:cNvSpPr txBox="1">
                <a:spLocks noChangeArrowheads="1"/>
              </p:cNvSpPr>
              <p:nvPr/>
            </p:nvSpPr>
            <p:spPr bwMode="auto">
              <a:xfrm>
                <a:off x="1402" y="-63"/>
                <a:ext cx="31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1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8" name="Text Box 17"/>
              <p:cNvSpPr txBox="1">
                <a:spLocks noChangeArrowheads="1"/>
              </p:cNvSpPr>
              <p:nvPr/>
            </p:nvSpPr>
            <p:spPr bwMode="auto">
              <a:xfrm>
                <a:off x="0" y="58"/>
                <a:ext cx="22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1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90" name="Rectangle 18"/>
              <p:cNvSpPr>
                <a:spLocks noChangeArrowheads="1"/>
              </p:cNvSpPr>
              <p:nvPr/>
            </p:nvSpPr>
            <p:spPr bwMode="auto">
              <a:xfrm>
                <a:off x="103" y="58"/>
                <a:ext cx="340" cy="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100" b="1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endParaRPr lang="zh-CN" altLang="en-US" sz="21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3570" name="Picture 1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4FA"/>
              </a:clrFrom>
              <a:clrTo>
                <a:srgbClr val="FEF4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8" t="35243" r="73053" b="42122"/>
          <a:stretch>
            <a:fillRect/>
          </a:stretch>
        </p:blipFill>
        <p:spPr bwMode="auto">
          <a:xfrm>
            <a:off x="1259632" y="856654"/>
            <a:ext cx="877491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71" name="Group 20"/>
          <p:cNvGrpSpPr/>
          <p:nvPr/>
        </p:nvGrpSpPr>
        <p:grpSpPr bwMode="auto">
          <a:xfrm>
            <a:off x="1964482" y="1747242"/>
            <a:ext cx="403622" cy="748903"/>
            <a:chOff x="0" y="-57"/>
            <a:chExt cx="339" cy="629"/>
          </a:xfrm>
        </p:grpSpPr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 cmpd="sng">
              <a:solidFill>
                <a:srgbClr val="008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73" name="Text Box 22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8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74" name="Text Box 23"/>
            <p:cNvSpPr txBox="1">
              <a:spLocks noChangeArrowheads="1"/>
            </p:cNvSpPr>
            <p:nvPr/>
          </p:nvSpPr>
          <p:spPr bwMode="auto">
            <a:xfrm>
              <a:off x="13" y="-57"/>
              <a:ext cx="31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8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575" name="Group 24"/>
          <p:cNvGrpSpPr/>
          <p:nvPr/>
        </p:nvGrpSpPr>
        <p:grpSpPr bwMode="auto">
          <a:xfrm>
            <a:off x="2150220" y="843558"/>
            <a:ext cx="1297781" cy="1254919"/>
            <a:chOff x="0" y="0"/>
            <a:chExt cx="1090" cy="1054"/>
          </a:xfrm>
        </p:grpSpPr>
        <p:grpSp>
          <p:nvGrpSpPr>
            <p:cNvPr id="23576" name="Group 25"/>
            <p:cNvGrpSpPr/>
            <p:nvPr/>
          </p:nvGrpSpPr>
          <p:grpSpPr bwMode="auto">
            <a:xfrm>
              <a:off x="46" y="20"/>
              <a:ext cx="962" cy="970"/>
              <a:chOff x="0" y="0"/>
              <a:chExt cx="962" cy="970"/>
            </a:xfrm>
          </p:grpSpPr>
          <p:grpSp>
            <p:nvGrpSpPr>
              <p:cNvPr id="23577" name="Group 26"/>
              <p:cNvGrpSpPr/>
              <p:nvPr/>
            </p:nvGrpSpPr>
            <p:grpSpPr bwMode="auto">
              <a:xfrm>
                <a:off x="1" y="0"/>
                <a:ext cx="961" cy="970"/>
                <a:chOff x="0" y="0"/>
                <a:chExt cx="961" cy="970"/>
              </a:xfrm>
            </p:grpSpPr>
            <p:sp>
              <p:nvSpPr>
                <p:cNvPr id="28699" name="Oval 2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952" cy="952"/>
                </a:xfrm>
                <a:prstGeom prst="ellips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Dot"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00" name="Line 28"/>
                <p:cNvSpPr>
                  <a:spLocks noChangeShapeType="1"/>
                </p:cNvSpPr>
                <p:nvPr/>
              </p:nvSpPr>
              <p:spPr bwMode="auto">
                <a:xfrm>
                  <a:off x="499" y="10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01" name="Line 29"/>
                <p:cNvSpPr>
                  <a:spLocks noChangeShapeType="1"/>
                </p:cNvSpPr>
                <p:nvPr/>
              </p:nvSpPr>
              <p:spPr bwMode="auto">
                <a:xfrm rot="16200000">
                  <a:off x="485" y="32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02" name="Line 30"/>
                <p:cNvSpPr>
                  <a:spLocks noChangeShapeType="1"/>
                </p:cNvSpPr>
                <p:nvPr/>
              </p:nvSpPr>
              <p:spPr bwMode="auto">
                <a:xfrm rot="13485196">
                  <a:off x="499" y="18"/>
                  <a:ext cx="1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8703" name="Line 31"/>
              <p:cNvSpPr>
                <a:spLocks noChangeShapeType="1"/>
              </p:cNvSpPr>
              <p:nvPr/>
            </p:nvSpPr>
            <p:spPr bwMode="auto">
              <a:xfrm rot="18885196">
                <a:off x="473" y="1"/>
                <a:ext cx="1" cy="952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3583" name="Picture 32" descr="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90" cy="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84" name="Picture 33" descr="小丁丁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120" y="949524"/>
            <a:ext cx="679847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85" name="Group 34"/>
          <p:cNvGrpSpPr/>
          <p:nvPr/>
        </p:nvGrpSpPr>
        <p:grpSpPr bwMode="auto">
          <a:xfrm>
            <a:off x="4093320" y="1777008"/>
            <a:ext cx="403622" cy="719137"/>
            <a:chOff x="0" y="-32"/>
            <a:chExt cx="339" cy="604"/>
          </a:xfrm>
        </p:grpSpPr>
        <p:sp>
          <p:nvSpPr>
            <p:cNvPr id="28707" name="Line 35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 cmpd="sng">
              <a:solidFill>
                <a:srgbClr val="008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87" name="Text Box 36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8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88" name="Text Box 37"/>
            <p:cNvSpPr txBox="1">
              <a:spLocks noChangeArrowheads="1"/>
            </p:cNvSpPr>
            <p:nvPr/>
          </p:nvSpPr>
          <p:spPr bwMode="auto">
            <a:xfrm>
              <a:off x="14" y="-32"/>
              <a:ext cx="31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8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589" name="Group 38"/>
          <p:cNvGrpSpPr/>
          <p:nvPr/>
        </p:nvGrpSpPr>
        <p:grpSpPr bwMode="auto">
          <a:xfrm>
            <a:off x="4392166" y="949523"/>
            <a:ext cx="1233488" cy="1196579"/>
            <a:chOff x="0" y="0"/>
            <a:chExt cx="1036" cy="1005"/>
          </a:xfrm>
        </p:grpSpPr>
        <p:grpSp>
          <p:nvGrpSpPr>
            <p:cNvPr id="23590" name="Group 39"/>
            <p:cNvGrpSpPr/>
            <p:nvPr/>
          </p:nvGrpSpPr>
          <p:grpSpPr bwMode="auto">
            <a:xfrm>
              <a:off x="18" y="0"/>
              <a:ext cx="962" cy="970"/>
              <a:chOff x="0" y="0"/>
              <a:chExt cx="962" cy="970"/>
            </a:xfrm>
          </p:grpSpPr>
          <p:grpSp>
            <p:nvGrpSpPr>
              <p:cNvPr id="23591" name="Group 40"/>
              <p:cNvGrpSpPr/>
              <p:nvPr/>
            </p:nvGrpSpPr>
            <p:grpSpPr bwMode="auto">
              <a:xfrm>
                <a:off x="1" y="0"/>
                <a:ext cx="961" cy="970"/>
                <a:chOff x="0" y="0"/>
                <a:chExt cx="961" cy="970"/>
              </a:xfrm>
            </p:grpSpPr>
            <p:sp>
              <p:nvSpPr>
                <p:cNvPr id="28713" name="Oval 4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952" cy="952"/>
                </a:xfrm>
                <a:prstGeom prst="ellips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Dot"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14" name="Line 42"/>
                <p:cNvSpPr>
                  <a:spLocks noChangeShapeType="1"/>
                </p:cNvSpPr>
                <p:nvPr/>
              </p:nvSpPr>
              <p:spPr bwMode="auto">
                <a:xfrm>
                  <a:off x="499" y="10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15" name="Line 43"/>
                <p:cNvSpPr>
                  <a:spLocks noChangeShapeType="1"/>
                </p:cNvSpPr>
                <p:nvPr/>
              </p:nvSpPr>
              <p:spPr bwMode="auto">
                <a:xfrm rot="16200000">
                  <a:off x="485" y="32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16" name="Line 44"/>
                <p:cNvSpPr>
                  <a:spLocks noChangeShapeType="1"/>
                </p:cNvSpPr>
                <p:nvPr/>
              </p:nvSpPr>
              <p:spPr bwMode="auto">
                <a:xfrm rot="13485196">
                  <a:off x="499" y="18"/>
                  <a:ext cx="1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8717" name="Line 45"/>
              <p:cNvSpPr>
                <a:spLocks noChangeShapeType="1"/>
              </p:cNvSpPr>
              <p:nvPr/>
            </p:nvSpPr>
            <p:spPr bwMode="auto">
              <a:xfrm rot="18885196">
                <a:off x="472" y="2"/>
                <a:ext cx="1" cy="952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3597" name="Picture 46" descr="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36" cy="1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98" name="Picture 4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DE59"/>
              </a:clrFrom>
              <a:clrTo>
                <a:srgbClr val="FFDE5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03" t="29335" r="5685" b="53944"/>
          <a:stretch>
            <a:fillRect/>
          </a:stretch>
        </p:blipFill>
        <p:spPr bwMode="auto">
          <a:xfrm>
            <a:off x="5850682" y="1050726"/>
            <a:ext cx="747713" cy="77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99" name="Group 48"/>
          <p:cNvGrpSpPr/>
          <p:nvPr/>
        </p:nvGrpSpPr>
        <p:grpSpPr bwMode="auto">
          <a:xfrm>
            <a:off x="6335266" y="1710903"/>
            <a:ext cx="433388" cy="732356"/>
            <a:chOff x="0" y="-33"/>
            <a:chExt cx="339" cy="588"/>
          </a:xfrm>
        </p:grpSpPr>
        <p:sp>
          <p:nvSpPr>
            <p:cNvPr id="28721" name="Line 49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 cmpd="sng">
              <a:solidFill>
                <a:srgbClr val="008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01" name="Text Box 50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8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02" name="Text Box 51"/>
            <p:cNvSpPr txBox="1">
              <a:spLocks noChangeArrowheads="1"/>
            </p:cNvSpPr>
            <p:nvPr/>
          </p:nvSpPr>
          <p:spPr bwMode="auto">
            <a:xfrm>
              <a:off x="14" y="-33"/>
              <a:ext cx="317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8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603" name="Group 52"/>
          <p:cNvGrpSpPr/>
          <p:nvPr/>
        </p:nvGrpSpPr>
        <p:grpSpPr bwMode="auto">
          <a:xfrm>
            <a:off x="6606729" y="942379"/>
            <a:ext cx="1265634" cy="1210866"/>
            <a:chOff x="0" y="0"/>
            <a:chExt cx="1063" cy="1017"/>
          </a:xfrm>
        </p:grpSpPr>
        <p:grpSp>
          <p:nvGrpSpPr>
            <p:cNvPr id="23604" name="Group 53"/>
            <p:cNvGrpSpPr/>
            <p:nvPr/>
          </p:nvGrpSpPr>
          <p:grpSpPr bwMode="auto">
            <a:xfrm>
              <a:off x="49" y="0"/>
              <a:ext cx="962" cy="970"/>
              <a:chOff x="0" y="0"/>
              <a:chExt cx="962" cy="970"/>
            </a:xfrm>
          </p:grpSpPr>
          <p:grpSp>
            <p:nvGrpSpPr>
              <p:cNvPr id="23605" name="Group 54"/>
              <p:cNvGrpSpPr/>
              <p:nvPr/>
            </p:nvGrpSpPr>
            <p:grpSpPr bwMode="auto">
              <a:xfrm>
                <a:off x="1" y="0"/>
                <a:ext cx="961" cy="970"/>
                <a:chOff x="0" y="0"/>
                <a:chExt cx="961" cy="970"/>
              </a:xfrm>
            </p:grpSpPr>
            <p:sp>
              <p:nvSpPr>
                <p:cNvPr id="28727" name="Oval 5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952" cy="952"/>
                </a:xfrm>
                <a:prstGeom prst="ellips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Dot"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28" name="Line 56"/>
                <p:cNvSpPr>
                  <a:spLocks noChangeShapeType="1"/>
                </p:cNvSpPr>
                <p:nvPr/>
              </p:nvSpPr>
              <p:spPr bwMode="auto">
                <a:xfrm>
                  <a:off x="499" y="10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29" name="Line 57"/>
                <p:cNvSpPr>
                  <a:spLocks noChangeShapeType="1"/>
                </p:cNvSpPr>
                <p:nvPr/>
              </p:nvSpPr>
              <p:spPr bwMode="auto">
                <a:xfrm rot="16200000">
                  <a:off x="485" y="32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30" name="Line 58"/>
                <p:cNvSpPr>
                  <a:spLocks noChangeShapeType="1"/>
                </p:cNvSpPr>
                <p:nvPr/>
              </p:nvSpPr>
              <p:spPr bwMode="auto">
                <a:xfrm rot="13485196">
                  <a:off x="499" y="18"/>
                  <a:ext cx="1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1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8731" name="Line 59"/>
              <p:cNvSpPr>
                <a:spLocks noChangeShapeType="1"/>
              </p:cNvSpPr>
              <p:nvPr/>
            </p:nvSpPr>
            <p:spPr bwMode="auto">
              <a:xfrm rot="18885196">
                <a:off x="473" y="2"/>
                <a:ext cx="1" cy="952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3611" name="Picture 60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"/>
              <a:ext cx="1063" cy="1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61"/>
          <p:cNvGrpSpPr/>
          <p:nvPr/>
        </p:nvGrpSpPr>
        <p:grpSpPr bwMode="auto">
          <a:xfrm>
            <a:off x="3440509" y="3454449"/>
            <a:ext cx="1675209" cy="720328"/>
            <a:chOff x="0" y="0"/>
            <a:chExt cx="1086" cy="605"/>
          </a:xfrm>
        </p:grpSpPr>
        <p:sp>
          <p:nvSpPr>
            <p:cNvPr id="28734" name="Line 62"/>
            <p:cNvSpPr>
              <a:spLocks noChangeShapeType="1"/>
            </p:cNvSpPr>
            <p:nvPr/>
          </p:nvSpPr>
          <p:spPr bwMode="auto">
            <a:xfrm>
              <a:off x="0" y="278"/>
              <a:ext cx="1044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14" name="Text Box 63"/>
            <p:cNvSpPr txBox="1">
              <a:spLocks noChangeArrowheads="1"/>
            </p:cNvSpPr>
            <p:nvPr/>
          </p:nvSpPr>
          <p:spPr bwMode="auto">
            <a:xfrm>
              <a:off x="404" y="256"/>
              <a:ext cx="40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736" name="Text Box 64"/>
            <p:cNvSpPr txBox="1">
              <a:spLocks noChangeArrowheads="1"/>
            </p:cNvSpPr>
            <p:nvPr/>
          </p:nvSpPr>
          <p:spPr bwMode="auto">
            <a:xfrm>
              <a:off x="88" y="0"/>
              <a:ext cx="998" cy="34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616" name="Text Box 65"/>
          <p:cNvSpPr txBox="1">
            <a:spLocks noChangeArrowheads="1"/>
          </p:cNvSpPr>
          <p:nvPr/>
        </p:nvSpPr>
        <p:spPr bwMode="auto">
          <a:xfrm>
            <a:off x="3064271" y="3597324"/>
            <a:ext cx="4321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Group 66"/>
          <p:cNvGrpSpPr/>
          <p:nvPr/>
        </p:nvGrpSpPr>
        <p:grpSpPr bwMode="auto">
          <a:xfrm>
            <a:off x="3064271" y="3958505"/>
            <a:ext cx="1241822" cy="719137"/>
            <a:chOff x="0" y="-58"/>
            <a:chExt cx="1043" cy="604"/>
          </a:xfrm>
        </p:grpSpPr>
        <p:sp>
          <p:nvSpPr>
            <p:cNvPr id="28739" name="Line 67"/>
            <p:cNvSpPr>
              <a:spLocks noChangeShapeType="1"/>
            </p:cNvSpPr>
            <p:nvPr/>
          </p:nvSpPr>
          <p:spPr bwMode="auto">
            <a:xfrm>
              <a:off x="272" y="240"/>
              <a:ext cx="272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619" name="Group 68"/>
            <p:cNvGrpSpPr/>
            <p:nvPr/>
          </p:nvGrpSpPr>
          <p:grpSpPr bwMode="auto">
            <a:xfrm>
              <a:off x="0" y="-58"/>
              <a:ext cx="1043" cy="604"/>
              <a:chOff x="0" y="-58"/>
              <a:chExt cx="1043" cy="604"/>
            </a:xfrm>
          </p:grpSpPr>
          <p:sp>
            <p:nvSpPr>
              <p:cNvPr id="28741" name="Text Box 69"/>
              <p:cNvSpPr txBox="1">
                <a:spLocks noChangeArrowheads="1"/>
              </p:cNvSpPr>
              <p:nvPr/>
            </p:nvSpPr>
            <p:spPr bwMode="auto">
              <a:xfrm>
                <a:off x="0" y="90"/>
                <a:ext cx="1043" cy="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zh-CN" altLang="en-US" sz="21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621" name="Group 70"/>
              <p:cNvGrpSpPr/>
              <p:nvPr/>
            </p:nvGrpSpPr>
            <p:grpSpPr bwMode="auto">
              <a:xfrm>
                <a:off x="272" y="-58"/>
                <a:ext cx="324" cy="604"/>
                <a:chOff x="0" y="-58"/>
                <a:chExt cx="324" cy="604"/>
              </a:xfrm>
            </p:grpSpPr>
            <p:sp>
              <p:nvSpPr>
                <p:cNvPr id="23622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0" y="197"/>
                  <a:ext cx="317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623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7" y="-58"/>
                  <a:ext cx="317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0" name="Group 73"/>
          <p:cNvGrpSpPr/>
          <p:nvPr/>
        </p:nvGrpSpPr>
        <p:grpSpPr bwMode="auto">
          <a:xfrm>
            <a:off x="3429793" y="2822625"/>
            <a:ext cx="403622" cy="765572"/>
            <a:chOff x="0" y="-167"/>
            <a:chExt cx="339" cy="643"/>
          </a:xfrm>
        </p:grpSpPr>
        <p:sp>
          <p:nvSpPr>
            <p:cNvPr id="28746" name="Line 74"/>
            <p:cNvSpPr>
              <a:spLocks noChangeShapeType="1"/>
            </p:cNvSpPr>
            <p:nvPr/>
          </p:nvSpPr>
          <p:spPr bwMode="auto">
            <a:xfrm>
              <a:off x="0" y="168"/>
              <a:ext cx="272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626" name="Group 75"/>
            <p:cNvGrpSpPr/>
            <p:nvPr/>
          </p:nvGrpSpPr>
          <p:grpSpPr bwMode="auto">
            <a:xfrm>
              <a:off x="9" y="-167"/>
              <a:ext cx="330" cy="643"/>
              <a:chOff x="9" y="-167"/>
              <a:chExt cx="330" cy="643"/>
            </a:xfrm>
          </p:grpSpPr>
          <p:sp>
            <p:nvSpPr>
              <p:cNvPr id="23627" name="Text Box 76"/>
              <p:cNvSpPr txBox="1">
                <a:spLocks noChangeArrowheads="1"/>
              </p:cNvSpPr>
              <p:nvPr/>
            </p:nvSpPr>
            <p:spPr bwMode="auto">
              <a:xfrm>
                <a:off x="22" y="127"/>
                <a:ext cx="31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1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28" name="Text Box 77"/>
              <p:cNvSpPr txBox="1">
                <a:spLocks noChangeArrowheads="1"/>
              </p:cNvSpPr>
              <p:nvPr/>
            </p:nvSpPr>
            <p:spPr bwMode="auto">
              <a:xfrm>
                <a:off x="9" y="-167"/>
                <a:ext cx="31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1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3629" name="Text Box 78"/>
          <p:cNvSpPr txBox="1">
            <a:spLocks noChangeArrowheads="1"/>
          </p:cNvSpPr>
          <p:nvPr/>
        </p:nvSpPr>
        <p:spPr bwMode="auto">
          <a:xfrm>
            <a:off x="3073796" y="3065513"/>
            <a:ext cx="4321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85"/>
          <p:cNvGrpSpPr/>
          <p:nvPr/>
        </p:nvGrpSpPr>
        <p:grpSpPr bwMode="auto">
          <a:xfrm>
            <a:off x="3685777" y="2858345"/>
            <a:ext cx="2038351" cy="729852"/>
            <a:chOff x="-35" y="-65"/>
            <a:chExt cx="1712" cy="613"/>
          </a:xfrm>
        </p:grpSpPr>
        <p:sp>
          <p:nvSpPr>
            <p:cNvPr id="28758" name="Text Box 86"/>
            <p:cNvSpPr txBox="1">
              <a:spLocks noChangeArrowheads="1"/>
            </p:cNvSpPr>
            <p:nvPr/>
          </p:nvSpPr>
          <p:spPr bwMode="auto">
            <a:xfrm>
              <a:off x="-35" y="82"/>
              <a:ext cx="973" cy="34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 </a:t>
              </a:r>
              <a:r>
                <a:rPr lang="zh-CN" altLang="en-US" sz="21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632" name="Group 87"/>
            <p:cNvGrpSpPr/>
            <p:nvPr/>
          </p:nvGrpSpPr>
          <p:grpSpPr bwMode="auto">
            <a:xfrm>
              <a:off x="293" y="-43"/>
              <a:ext cx="317" cy="591"/>
              <a:chOff x="0" y="-45"/>
              <a:chExt cx="317" cy="591"/>
            </a:xfrm>
          </p:grpSpPr>
          <p:sp>
            <p:nvSpPr>
              <p:cNvPr id="28760" name="Line 88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634" name="Group 89"/>
              <p:cNvGrpSpPr/>
              <p:nvPr/>
            </p:nvGrpSpPr>
            <p:grpSpPr bwMode="auto">
              <a:xfrm>
                <a:off x="0" y="-45"/>
                <a:ext cx="317" cy="591"/>
                <a:chOff x="0" y="-45"/>
                <a:chExt cx="317" cy="591"/>
              </a:xfrm>
            </p:grpSpPr>
            <p:sp>
              <p:nvSpPr>
                <p:cNvPr id="23635" name="Text Box 90"/>
                <p:cNvSpPr txBox="1">
                  <a:spLocks noChangeArrowheads="1"/>
                </p:cNvSpPr>
                <p:nvPr/>
              </p:nvSpPr>
              <p:spPr bwMode="auto">
                <a:xfrm>
                  <a:off x="0" y="197"/>
                  <a:ext cx="317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636" name="Text Box 91"/>
                <p:cNvSpPr txBox="1">
                  <a:spLocks noChangeArrowheads="1"/>
                </p:cNvSpPr>
                <p:nvPr/>
              </p:nvSpPr>
              <p:spPr bwMode="auto">
                <a:xfrm>
                  <a:off x="0" y="-45"/>
                  <a:ext cx="317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3637" name="Group 92"/>
            <p:cNvGrpSpPr/>
            <p:nvPr/>
          </p:nvGrpSpPr>
          <p:grpSpPr bwMode="auto">
            <a:xfrm>
              <a:off x="835" y="-45"/>
              <a:ext cx="317" cy="591"/>
              <a:chOff x="0" y="-45"/>
              <a:chExt cx="317" cy="591"/>
            </a:xfrm>
          </p:grpSpPr>
          <p:sp>
            <p:nvSpPr>
              <p:cNvPr id="28765" name="Line 93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639" name="Group 94"/>
              <p:cNvGrpSpPr/>
              <p:nvPr/>
            </p:nvGrpSpPr>
            <p:grpSpPr bwMode="auto">
              <a:xfrm>
                <a:off x="0" y="-45"/>
                <a:ext cx="317" cy="591"/>
                <a:chOff x="0" y="-45"/>
                <a:chExt cx="317" cy="591"/>
              </a:xfrm>
            </p:grpSpPr>
            <p:sp>
              <p:nvSpPr>
                <p:cNvPr id="23640" name="Text Box 95"/>
                <p:cNvSpPr txBox="1">
                  <a:spLocks noChangeArrowheads="1"/>
                </p:cNvSpPr>
                <p:nvPr/>
              </p:nvSpPr>
              <p:spPr bwMode="auto">
                <a:xfrm>
                  <a:off x="0" y="197"/>
                  <a:ext cx="317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641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0" y="-45"/>
                  <a:ext cx="317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3642" name="Group 97"/>
            <p:cNvGrpSpPr/>
            <p:nvPr/>
          </p:nvGrpSpPr>
          <p:grpSpPr bwMode="auto">
            <a:xfrm>
              <a:off x="293" y="193"/>
              <a:ext cx="317" cy="349"/>
              <a:chOff x="0" y="191"/>
              <a:chExt cx="317" cy="349"/>
            </a:xfrm>
          </p:grpSpPr>
          <p:sp>
            <p:nvSpPr>
              <p:cNvPr id="28770" name="Line 98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44" name="Text Box 100"/>
              <p:cNvSpPr txBox="1">
                <a:spLocks noChangeArrowheads="1"/>
              </p:cNvSpPr>
              <p:nvPr/>
            </p:nvSpPr>
            <p:spPr bwMode="auto">
              <a:xfrm>
                <a:off x="0" y="191"/>
                <a:ext cx="31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3645" name="Group 102"/>
            <p:cNvGrpSpPr/>
            <p:nvPr/>
          </p:nvGrpSpPr>
          <p:grpSpPr bwMode="auto">
            <a:xfrm>
              <a:off x="835" y="197"/>
              <a:ext cx="317" cy="349"/>
              <a:chOff x="0" y="197"/>
              <a:chExt cx="317" cy="349"/>
            </a:xfrm>
          </p:grpSpPr>
          <p:sp>
            <p:nvSpPr>
              <p:cNvPr id="28775" name="Line 103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47" name="Text Box 105"/>
              <p:cNvSpPr txBox="1">
                <a:spLocks noChangeArrowheads="1"/>
              </p:cNvSpPr>
              <p:nvPr/>
            </p:nvSpPr>
            <p:spPr bwMode="auto">
              <a:xfrm>
                <a:off x="0" y="197"/>
                <a:ext cx="31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3648" name="Group 107"/>
            <p:cNvGrpSpPr/>
            <p:nvPr/>
          </p:nvGrpSpPr>
          <p:grpSpPr bwMode="auto">
            <a:xfrm>
              <a:off x="1360" y="-65"/>
              <a:ext cx="317" cy="611"/>
              <a:chOff x="0" y="-65"/>
              <a:chExt cx="317" cy="611"/>
            </a:xfrm>
          </p:grpSpPr>
          <p:sp>
            <p:nvSpPr>
              <p:cNvPr id="28780" name="Line 108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650" name="Group 109"/>
              <p:cNvGrpSpPr/>
              <p:nvPr/>
            </p:nvGrpSpPr>
            <p:grpSpPr bwMode="auto">
              <a:xfrm>
                <a:off x="0" y="-65"/>
                <a:ext cx="317" cy="611"/>
                <a:chOff x="0" y="-65"/>
                <a:chExt cx="317" cy="611"/>
              </a:xfrm>
            </p:grpSpPr>
            <p:sp>
              <p:nvSpPr>
                <p:cNvPr id="23651" name="Text Box 110"/>
                <p:cNvSpPr txBox="1">
                  <a:spLocks noChangeArrowheads="1"/>
                </p:cNvSpPr>
                <p:nvPr/>
              </p:nvSpPr>
              <p:spPr bwMode="auto">
                <a:xfrm>
                  <a:off x="0" y="197"/>
                  <a:ext cx="317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652" name="Text Box 111"/>
                <p:cNvSpPr txBox="1">
                  <a:spLocks noChangeArrowheads="1"/>
                </p:cNvSpPr>
                <p:nvPr/>
              </p:nvSpPr>
              <p:spPr bwMode="auto">
                <a:xfrm>
                  <a:off x="0" y="-65"/>
                  <a:ext cx="317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8784" name="Line 112"/>
            <p:cNvSpPr>
              <a:spLocks noChangeShapeType="1"/>
            </p:cNvSpPr>
            <p:nvPr/>
          </p:nvSpPr>
          <p:spPr bwMode="auto">
            <a:xfrm>
              <a:off x="1151" y="244"/>
              <a:ext cx="15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654" name="Text Box 113"/>
          <p:cNvSpPr txBox="1">
            <a:spLocks noChangeArrowheads="1"/>
          </p:cNvSpPr>
          <p:nvPr/>
        </p:nvSpPr>
        <p:spPr bwMode="auto">
          <a:xfrm>
            <a:off x="3875086" y="4112095"/>
            <a:ext cx="3209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673" name="Group 114"/>
          <p:cNvGrpSpPr/>
          <p:nvPr/>
        </p:nvGrpSpPr>
        <p:grpSpPr bwMode="auto">
          <a:xfrm>
            <a:off x="4245371" y="3973562"/>
            <a:ext cx="514350" cy="758428"/>
            <a:chOff x="0" y="0"/>
            <a:chExt cx="432" cy="637"/>
          </a:xfrm>
        </p:grpSpPr>
        <p:sp>
          <p:nvSpPr>
            <p:cNvPr id="28787" name="Line 115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657" name="Group 116"/>
            <p:cNvGrpSpPr/>
            <p:nvPr/>
          </p:nvGrpSpPr>
          <p:grpSpPr bwMode="auto">
            <a:xfrm>
              <a:off x="0" y="0"/>
              <a:ext cx="432" cy="637"/>
              <a:chOff x="0" y="0"/>
              <a:chExt cx="432" cy="637"/>
            </a:xfrm>
          </p:grpSpPr>
          <p:sp>
            <p:nvSpPr>
              <p:cNvPr id="23658" name="Text Box 11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1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59" name="Text Box 118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1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6" name="图片 11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6" grpId="0" bldLvl="0"/>
      <p:bldP spid="236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1403648" y="2154218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分数加减法：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分母不变，分子相加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可以变成分子、分母相同的分数</a:t>
            </a:r>
            <a:endParaRPr lang="zh-CN" altLang="en-US" sz="32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15816" y="1707654"/>
            <a:ext cx="453650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882352" y="915566"/>
            <a:ext cx="78661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张大爷要在一块地（如下图）里种菜，计划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豆角，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茄子，剩下的种萝卜。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59" name="组合 24"/>
          <p:cNvGrpSpPr/>
          <p:nvPr/>
        </p:nvGrpSpPr>
        <p:grpSpPr bwMode="auto">
          <a:xfrm>
            <a:off x="1547664" y="1274044"/>
            <a:ext cx="482203" cy="900410"/>
            <a:chOff x="3714739" y="3402243"/>
            <a:chExt cx="642950" cy="120009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46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463" name="组合 24"/>
          <p:cNvGrpSpPr/>
          <p:nvPr/>
        </p:nvGrpSpPr>
        <p:grpSpPr bwMode="auto">
          <a:xfrm>
            <a:off x="3491880" y="1347614"/>
            <a:ext cx="482204" cy="900410"/>
            <a:chOff x="3714739" y="3402243"/>
            <a:chExt cx="642950" cy="12000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46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467" name="TextBox 3"/>
          <p:cNvSpPr txBox="1">
            <a:spLocks noChangeArrowheads="1"/>
          </p:cNvSpPr>
          <p:nvPr/>
        </p:nvSpPr>
        <p:spPr bwMode="auto">
          <a:xfrm>
            <a:off x="636847" y="2139702"/>
            <a:ext cx="79676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请在下图中涂上不同的颜色表示各种菜的面积。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25"/>
          <p:cNvGrpSpPr/>
          <p:nvPr/>
        </p:nvGrpSpPr>
        <p:grpSpPr>
          <a:xfrm>
            <a:off x="1629932" y="2931790"/>
            <a:ext cx="857256" cy="1232306"/>
            <a:chOff x="4214810" y="3571876"/>
            <a:chExt cx="1143008" cy="1643074"/>
          </a:xfrm>
          <a:solidFill>
            <a:srgbClr val="92D050"/>
          </a:solidFill>
        </p:grpSpPr>
        <p:sp>
          <p:nvSpPr>
            <p:cNvPr id="13" name="矩形 12"/>
            <p:cNvSpPr/>
            <p:nvPr/>
          </p:nvSpPr>
          <p:spPr>
            <a:xfrm>
              <a:off x="4214810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500562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786314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072066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26"/>
          <p:cNvGrpSpPr/>
          <p:nvPr/>
        </p:nvGrpSpPr>
        <p:grpSpPr>
          <a:xfrm>
            <a:off x="2487188" y="2931790"/>
            <a:ext cx="428628" cy="1232306"/>
            <a:chOff x="5357818" y="3571876"/>
            <a:chExt cx="571504" cy="1643074"/>
          </a:xfrm>
          <a:solidFill>
            <a:srgbClr val="FF3300"/>
          </a:solidFill>
        </p:grpSpPr>
        <p:sp>
          <p:nvSpPr>
            <p:cNvPr id="17" name="矩形 16"/>
            <p:cNvSpPr/>
            <p:nvPr/>
          </p:nvSpPr>
          <p:spPr>
            <a:xfrm>
              <a:off x="5357818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643570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70" name="矩形 21"/>
          <p:cNvSpPr>
            <a:spLocks noChangeArrowheads="1"/>
          </p:cNvSpPr>
          <p:nvPr/>
        </p:nvSpPr>
        <p:spPr bwMode="auto">
          <a:xfrm>
            <a:off x="1187884" y="2932265"/>
            <a:ext cx="1928813" cy="12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29"/>
          <p:cNvGrpSpPr/>
          <p:nvPr/>
        </p:nvGrpSpPr>
        <p:grpSpPr bwMode="auto">
          <a:xfrm>
            <a:off x="3824809" y="2931790"/>
            <a:ext cx="4131567" cy="1573906"/>
            <a:chOff x="3500430" y="2928934"/>
            <a:chExt cx="5508796" cy="2098556"/>
          </a:xfrm>
        </p:grpSpPr>
        <p:pic>
          <p:nvPicPr>
            <p:cNvPr id="19472" name="图片 27" descr="小兔子9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4590" y="3312979"/>
              <a:ext cx="1444636" cy="1714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云形标注 28"/>
            <p:cNvSpPr/>
            <p:nvPr/>
          </p:nvSpPr>
          <p:spPr bwMode="auto">
            <a:xfrm>
              <a:off x="3500430" y="2928934"/>
              <a:ext cx="4286280" cy="1214444"/>
            </a:xfrm>
            <a:prstGeom prst="cloudCallout">
              <a:avLst>
                <a:gd name="adj1" fmla="val 49737"/>
                <a:gd name="adj2" fmla="val 5714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自己提出加减问题并解答。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4"/>
          <p:cNvGrpSpPr/>
          <p:nvPr/>
        </p:nvGrpSpPr>
        <p:grpSpPr bwMode="auto">
          <a:xfrm>
            <a:off x="960016" y="2310321"/>
            <a:ext cx="1178719" cy="900410"/>
            <a:chOff x="1428732" y="2571745"/>
            <a:chExt cx="1571628" cy="1200546"/>
          </a:xfrm>
        </p:grpSpPr>
        <p:grpSp>
          <p:nvGrpSpPr>
            <p:cNvPr id="20483" name="组合 53"/>
            <p:cNvGrpSpPr/>
            <p:nvPr/>
          </p:nvGrpSpPr>
          <p:grpSpPr bwMode="auto">
            <a:xfrm>
              <a:off x="1428732" y="2571745"/>
              <a:ext cx="1428760" cy="1200546"/>
              <a:chOff x="1428732" y="2571745"/>
              <a:chExt cx="1428760" cy="1200546"/>
            </a:xfrm>
          </p:grpSpPr>
          <p:grpSp>
            <p:nvGrpSpPr>
              <p:cNvPr id="20484" name="组合 24"/>
              <p:cNvGrpSpPr/>
              <p:nvPr/>
            </p:nvGrpSpPr>
            <p:grpSpPr bwMode="auto">
              <a:xfrm>
                <a:off x="1428732" y="2571745"/>
                <a:ext cx="642938" cy="1200546"/>
                <a:chOff x="3714739" y="3402243"/>
                <a:chExt cx="642950" cy="1200094"/>
              </a:xfrm>
            </p:grpSpPr>
            <p:cxnSp>
              <p:nvCxnSpPr>
                <p:cNvPr id="5" name="直接连接符 4"/>
                <p:cNvCxnSpPr/>
                <p:nvPr/>
              </p:nvCxnSpPr>
              <p:spPr>
                <a:xfrm>
                  <a:off x="3714739" y="3986223"/>
                  <a:ext cx="357195" cy="15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486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87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488" name="TextBox 3"/>
              <p:cNvSpPr txBox="1">
                <a:spLocks noChangeArrowheads="1"/>
              </p:cNvSpPr>
              <p:nvPr/>
            </p:nvSpPr>
            <p:spPr bwMode="auto">
              <a:xfrm>
                <a:off x="1785922" y="2857496"/>
                <a:ext cx="428619" cy="615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9" name="组合 24"/>
              <p:cNvGrpSpPr/>
              <p:nvPr/>
            </p:nvGrpSpPr>
            <p:grpSpPr bwMode="auto">
              <a:xfrm>
                <a:off x="2214547" y="2571745"/>
                <a:ext cx="642945" cy="1200546"/>
                <a:chOff x="3714732" y="3402243"/>
                <a:chExt cx="642957" cy="1200094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>
                  <a:off x="3714732" y="3986223"/>
                  <a:ext cx="357194" cy="15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49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5" y="3987016"/>
                  <a:ext cx="642944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92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9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0493" name="TextBox 3"/>
            <p:cNvSpPr txBox="1">
              <a:spLocks noChangeArrowheads="1"/>
            </p:cNvSpPr>
            <p:nvPr/>
          </p:nvSpPr>
          <p:spPr bwMode="auto">
            <a:xfrm>
              <a:off x="2571741" y="2857496"/>
              <a:ext cx="428619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55"/>
          <p:cNvGrpSpPr/>
          <p:nvPr/>
        </p:nvGrpSpPr>
        <p:grpSpPr bwMode="auto">
          <a:xfrm>
            <a:off x="2070542" y="2310320"/>
            <a:ext cx="910823" cy="889997"/>
            <a:chOff x="3143244" y="2571744"/>
            <a:chExt cx="1214446" cy="118748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227908" y="3167881"/>
              <a:ext cx="720641" cy="703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496" name="TextBox 3"/>
            <p:cNvSpPr txBox="1">
              <a:spLocks noChangeArrowheads="1"/>
            </p:cNvSpPr>
            <p:nvPr/>
          </p:nvSpPr>
          <p:spPr bwMode="auto">
            <a:xfrm>
              <a:off x="3429007" y="3143248"/>
              <a:ext cx="642931" cy="61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97" name="TextBox 3"/>
            <p:cNvSpPr txBox="1">
              <a:spLocks noChangeArrowheads="1"/>
            </p:cNvSpPr>
            <p:nvPr/>
          </p:nvSpPr>
          <p:spPr bwMode="auto">
            <a:xfrm>
              <a:off x="3143244" y="2571744"/>
              <a:ext cx="1214446" cy="61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2+4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56"/>
          <p:cNvGrpSpPr/>
          <p:nvPr/>
        </p:nvGrpSpPr>
        <p:grpSpPr bwMode="auto">
          <a:xfrm>
            <a:off x="2688208" y="2310320"/>
            <a:ext cx="803672" cy="900410"/>
            <a:chOff x="2571740" y="3571877"/>
            <a:chExt cx="1071566" cy="1200546"/>
          </a:xfrm>
        </p:grpSpPr>
        <p:sp>
          <p:nvSpPr>
            <p:cNvPr id="20499" name="TextBox 3"/>
            <p:cNvSpPr txBox="1">
              <a:spLocks noChangeArrowheads="1"/>
            </p:cNvSpPr>
            <p:nvPr/>
          </p:nvSpPr>
          <p:spPr bwMode="auto">
            <a:xfrm>
              <a:off x="2571740" y="3844137"/>
              <a:ext cx="42862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500" name="组合 24"/>
            <p:cNvGrpSpPr/>
            <p:nvPr/>
          </p:nvGrpSpPr>
          <p:grpSpPr bwMode="auto">
            <a:xfrm>
              <a:off x="3000358" y="3571877"/>
              <a:ext cx="642948" cy="1200546"/>
              <a:chOff x="3714729" y="3402243"/>
              <a:chExt cx="642960" cy="1200094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714729" y="3987016"/>
                <a:ext cx="357204" cy="79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02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03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402243"/>
                <a:ext cx="428628" cy="615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" name="组合 57"/>
          <p:cNvGrpSpPr/>
          <p:nvPr/>
        </p:nvGrpSpPr>
        <p:grpSpPr bwMode="auto">
          <a:xfrm>
            <a:off x="3264272" y="2283718"/>
            <a:ext cx="803672" cy="900410"/>
            <a:chOff x="2571740" y="4687904"/>
            <a:chExt cx="1071566" cy="1200548"/>
          </a:xfrm>
        </p:grpSpPr>
        <p:sp>
          <p:nvSpPr>
            <p:cNvPr id="20505" name="TextBox 3"/>
            <p:cNvSpPr txBox="1">
              <a:spLocks noChangeArrowheads="1"/>
            </p:cNvSpPr>
            <p:nvPr/>
          </p:nvSpPr>
          <p:spPr bwMode="auto">
            <a:xfrm>
              <a:off x="2571740" y="4960165"/>
              <a:ext cx="428620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506" name="组合 24"/>
            <p:cNvGrpSpPr/>
            <p:nvPr/>
          </p:nvGrpSpPr>
          <p:grpSpPr bwMode="auto">
            <a:xfrm>
              <a:off x="3000359" y="4687904"/>
              <a:ext cx="642947" cy="1200548"/>
              <a:chOff x="3714730" y="3402242"/>
              <a:chExt cx="642959" cy="1200096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3714730" y="3987016"/>
                <a:ext cx="357203" cy="79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08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09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402242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" name="组合 58"/>
          <p:cNvGrpSpPr/>
          <p:nvPr/>
        </p:nvGrpSpPr>
        <p:grpSpPr bwMode="auto">
          <a:xfrm>
            <a:off x="4572000" y="2283718"/>
            <a:ext cx="1615386" cy="900410"/>
            <a:chOff x="4561273" y="2571745"/>
            <a:chExt cx="2153855" cy="1200546"/>
          </a:xfrm>
        </p:grpSpPr>
        <p:grpSp>
          <p:nvGrpSpPr>
            <p:cNvPr id="20512" name="组合 24"/>
            <p:cNvGrpSpPr/>
            <p:nvPr/>
          </p:nvGrpSpPr>
          <p:grpSpPr bwMode="auto">
            <a:xfrm>
              <a:off x="4643443" y="2571745"/>
              <a:ext cx="1472302" cy="1200546"/>
              <a:chOff x="3714746" y="3402243"/>
              <a:chExt cx="1472330" cy="1200094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4563623" y="4037253"/>
                <a:ext cx="623453" cy="247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14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5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516" name="TextBox 3"/>
            <p:cNvSpPr txBox="1">
              <a:spLocks noChangeArrowheads="1"/>
            </p:cNvSpPr>
            <p:nvPr/>
          </p:nvSpPr>
          <p:spPr bwMode="auto">
            <a:xfrm>
              <a:off x="5000624" y="2857496"/>
              <a:ext cx="42862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517" name="组合 24"/>
            <p:cNvGrpSpPr/>
            <p:nvPr/>
          </p:nvGrpSpPr>
          <p:grpSpPr bwMode="auto">
            <a:xfrm>
              <a:off x="4561273" y="2571745"/>
              <a:ext cx="1725231" cy="1200546"/>
              <a:chOff x="2632426" y="3402243"/>
              <a:chExt cx="1725263" cy="1200094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V="1">
                <a:off x="2632426" y="4017564"/>
                <a:ext cx="554849" cy="11861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19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0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521" name="TextBox 3"/>
            <p:cNvSpPr txBox="1">
              <a:spLocks noChangeArrowheads="1"/>
            </p:cNvSpPr>
            <p:nvPr/>
          </p:nvSpPr>
          <p:spPr bwMode="auto">
            <a:xfrm>
              <a:off x="6000760" y="2857496"/>
              <a:ext cx="71436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59"/>
          <p:cNvGrpSpPr/>
          <p:nvPr/>
        </p:nvGrpSpPr>
        <p:grpSpPr bwMode="auto">
          <a:xfrm>
            <a:off x="6160042" y="2340566"/>
            <a:ext cx="1212969" cy="889997"/>
            <a:chOff x="6436100" y="2571744"/>
            <a:chExt cx="1617313" cy="1187482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6436100" y="3145325"/>
              <a:ext cx="1285893" cy="2204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524" name="TextBox 3"/>
            <p:cNvSpPr txBox="1">
              <a:spLocks noChangeArrowheads="1"/>
            </p:cNvSpPr>
            <p:nvPr/>
          </p:nvSpPr>
          <p:spPr bwMode="auto">
            <a:xfrm>
              <a:off x="6929454" y="3143248"/>
              <a:ext cx="642931" cy="61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25" name="TextBox 3"/>
            <p:cNvSpPr txBox="1">
              <a:spLocks noChangeArrowheads="1"/>
            </p:cNvSpPr>
            <p:nvPr/>
          </p:nvSpPr>
          <p:spPr bwMode="auto">
            <a:xfrm>
              <a:off x="6500826" y="2571744"/>
              <a:ext cx="1552587" cy="61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60"/>
          <p:cNvGrpSpPr/>
          <p:nvPr/>
        </p:nvGrpSpPr>
        <p:grpSpPr bwMode="auto">
          <a:xfrm>
            <a:off x="7117173" y="2368283"/>
            <a:ext cx="910828" cy="900410"/>
            <a:chOff x="6000760" y="3571877"/>
            <a:chExt cx="1214442" cy="1200546"/>
          </a:xfrm>
        </p:grpSpPr>
        <p:sp>
          <p:nvSpPr>
            <p:cNvPr id="20527" name="TextBox 3"/>
            <p:cNvSpPr txBox="1">
              <a:spLocks noChangeArrowheads="1"/>
            </p:cNvSpPr>
            <p:nvPr/>
          </p:nvSpPr>
          <p:spPr bwMode="auto">
            <a:xfrm>
              <a:off x="6000760" y="3844137"/>
              <a:ext cx="42862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528" name="组合 24"/>
            <p:cNvGrpSpPr/>
            <p:nvPr/>
          </p:nvGrpSpPr>
          <p:grpSpPr bwMode="auto">
            <a:xfrm>
              <a:off x="6572271" y="3571877"/>
              <a:ext cx="642931" cy="1200546"/>
              <a:chOff x="3714746" y="3402243"/>
              <a:chExt cx="642943" cy="1200094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3714746" y="3987016"/>
                <a:ext cx="357187" cy="79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3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1" name="TextBox 3"/>
              <p:cNvSpPr txBox="1">
                <a:spLocks noChangeArrowheads="1"/>
              </p:cNvSpPr>
              <p:nvPr/>
            </p:nvSpPr>
            <p:spPr bwMode="auto">
              <a:xfrm>
                <a:off x="3714748" y="3402243"/>
                <a:ext cx="428628" cy="615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23528" y="1040065"/>
            <a:ext cx="4222800" cy="1477983"/>
            <a:chOff x="683568" y="1040065"/>
            <a:chExt cx="4222800" cy="1477983"/>
          </a:xfrm>
        </p:grpSpPr>
        <p:pic>
          <p:nvPicPr>
            <p:cNvPr id="9219" name="图片 1" descr="QQ截图20150204103738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1203598"/>
              <a:ext cx="871538" cy="131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组合 7"/>
            <p:cNvGrpSpPr/>
            <p:nvPr/>
          </p:nvGrpSpPr>
          <p:grpSpPr bwMode="auto">
            <a:xfrm>
              <a:off x="1691680" y="1040065"/>
              <a:ext cx="3214688" cy="1021556"/>
              <a:chOff x="450" y="1006"/>
              <a:chExt cx="6750" cy="2144"/>
            </a:xfrm>
            <a:noFill/>
          </p:grpSpPr>
          <p:sp>
            <p:nvSpPr>
              <p:cNvPr id="3" name="云形标注 2"/>
              <p:cNvSpPr/>
              <p:nvPr/>
            </p:nvSpPr>
            <p:spPr bwMode="auto">
              <a:xfrm>
                <a:off x="450" y="1006"/>
                <a:ext cx="6750" cy="2144"/>
              </a:xfrm>
              <a:prstGeom prst="cloudCallout">
                <a:avLst>
                  <a:gd name="adj1" fmla="val -54833"/>
                  <a:gd name="adj2" fmla="val 29605"/>
                </a:avLst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476" name="Text Box 76"/>
              <p:cNvSpPr txBox="1">
                <a:spLocks noChangeArrowheads="1"/>
              </p:cNvSpPr>
              <p:nvPr/>
            </p:nvSpPr>
            <p:spPr bwMode="auto">
              <a:xfrm>
                <a:off x="1059" y="1313"/>
                <a:ext cx="5893" cy="1699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square" lIns="67500" tIns="35100" rIns="67500" bIns="35100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豆角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和茄子共占这块地的几分之几？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644008" y="954013"/>
            <a:ext cx="4176463" cy="1473721"/>
            <a:chOff x="4716017" y="1008608"/>
            <a:chExt cx="4176463" cy="1473721"/>
          </a:xfrm>
        </p:grpSpPr>
        <p:pic>
          <p:nvPicPr>
            <p:cNvPr id="9250" name="图片 27" descr="QQ截图2015020414383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0917" y="1203598"/>
              <a:ext cx="1071563" cy="1278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组合 6"/>
            <p:cNvGrpSpPr/>
            <p:nvPr/>
          </p:nvGrpSpPr>
          <p:grpSpPr bwMode="auto">
            <a:xfrm>
              <a:off x="4716017" y="1008608"/>
              <a:ext cx="3096344" cy="1131094"/>
              <a:chOff x="7650" y="888"/>
              <a:chExt cx="5962" cy="2374"/>
            </a:xfrm>
            <a:noFill/>
          </p:grpSpPr>
          <p:sp>
            <p:nvSpPr>
              <p:cNvPr id="29" name="云形标注 28"/>
              <p:cNvSpPr/>
              <p:nvPr/>
            </p:nvSpPr>
            <p:spPr bwMode="auto">
              <a:xfrm>
                <a:off x="7650" y="888"/>
                <a:ext cx="5962" cy="2374"/>
              </a:xfrm>
              <a:prstGeom prst="cloudCallout">
                <a:avLst>
                  <a:gd name="adj1" fmla="val 56139"/>
                  <a:gd name="adj2" fmla="val 26814"/>
                </a:avLst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" name="Text Box 76"/>
              <p:cNvSpPr txBox="1">
                <a:spLocks noChangeArrowheads="1"/>
              </p:cNvSpPr>
              <p:nvPr/>
            </p:nvSpPr>
            <p:spPr bwMode="auto">
              <a:xfrm>
                <a:off x="7927" y="1297"/>
                <a:ext cx="5602" cy="1699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square" lIns="67500" tIns="35100" rIns="67500" bIns="3510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茄子比豆角少占这块地的几分之几？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7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1908" y="3203841"/>
            <a:ext cx="5666396" cy="1278334"/>
            <a:chOff x="1281487" y="3203841"/>
            <a:chExt cx="5666396" cy="1278334"/>
          </a:xfrm>
        </p:grpSpPr>
        <p:grpSp>
          <p:nvGrpSpPr>
            <p:cNvPr id="24" name="组合 63"/>
            <p:cNvGrpSpPr/>
            <p:nvPr/>
          </p:nvGrpSpPr>
          <p:grpSpPr bwMode="auto">
            <a:xfrm>
              <a:off x="1281487" y="3203841"/>
              <a:ext cx="5300334" cy="1278334"/>
              <a:chOff x="1912482" y="6776804"/>
              <a:chExt cx="7067381" cy="1705214"/>
            </a:xfrm>
          </p:grpSpPr>
          <p:pic>
            <p:nvPicPr>
              <p:cNvPr id="20533" name="图片 61" descr="小兔子11.pn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12482" y="6776804"/>
                <a:ext cx="1267002" cy="1705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云形标注 62"/>
              <p:cNvSpPr/>
              <p:nvPr/>
            </p:nvSpPr>
            <p:spPr bwMode="auto">
              <a:xfrm>
                <a:off x="3707613" y="6894176"/>
                <a:ext cx="5272250" cy="1367427"/>
              </a:xfrm>
              <a:prstGeom prst="cloudCallout">
                <a:avLst>
                  <a:gd name="adj1" fmla="val -66331"/>
                  <a:gd name="adj2" fmla="val 11999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987824" y="3396937"/>
              <a:ext cx="39600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分数加减的结果，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一般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最简分数表示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 bwMode="auto">
          <a:xfrm>
            <a:off x="2714798" y="1861018"/>
            <a:ext cx="1928813" cy="900410"/>
            <a:chOff x="1000100" y="2572607"/>
            <a:chExt cx="2571754" cy="1200852"/>
          </a:xfrm>
        </p:grpSpPr>
        <p:grpSp>
          <p:nvGrpSpPr>
            <p:cNvPr id="21508" name="组合 24"/>
            <p:cNvGrpSpPr/>
            <p:nvPr/>
          </p:nvGrpSpPr>
          <p:grpSpPr bwMode="auto">
            <a:xfrm>
              <a:off x="1928789" y="2572607"/>
              <a:ext cx="642937" cy="1200852"/>
              <a:chOff x="3714739" y="3402243"/>
              <a:chExt cx="642950" cy="1200096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3714739" y="3986224"/>
                <a:ext cx="357195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1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1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12" name="TextBox 3"/>
            <p:cNvSpPr txBox="1">
              <a:spLocks noChangeArrowheads="1"/>
            </p:cNvSpPr>
            <p:nvPr/>
          </p:nvSpPr>
          <p:spPr bwMode="auto">
            <a:xfrm>
              <a:off x="2285980" y="2857495"/>
              <a:ext cx="428621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13" name="组合 24"/>
            <p:cNvGrpSpPr/>
            <p:nvPr/>
          </p:nvGrpSpPr>
          <p:grpSpPr bwMode="auto">
            <a:xfrm>
              <a:off x="2928916" y="2572607"/>
              <a:ext cx="642938" cy="1200852"/>
              <a:chOff x="3714738" y="3402243"/>
              <a:chExt cx="642951" cy="1200096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3714738" y="3986224"/>
                <a:ext cx="357195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1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1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17" name="TextBox 3"/>
            <p:cNvSpPr txBox="1">
              <a:spLocks noChangeArrowheads="1"/>
            </p:cNvSpPr>
            <p:nvPr/>
          </p:nvSpPr>
          <p:spPr bwMode="auto">
            <a:xfrm>
              <a:off x="1000100" y="2857495"/>
              <a:ext cx="1000132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74"/>
          <p:cNvGrpSpPr/>
          <p:nvPr/>
        </p:nvGrpSpPr>
        <p:grpSpPr bwMode="auto">
          <a:xfrm>
            <a:off x="2393329" y="2599272"/>
            <a:ext cx="1899346" cy="965634"/>
            <a:chOff x="1142976" y="3127801"/>
            <a:chExt cx="2532785" cy="1286940"/>
          </a:xfrm>
        </p:grpSpPr>
        <p:sp>
          <p:nvSpPr>
            <p:cNvPr id="21519" name="TextBox 3"/>
            <p:cNvSpPr txBox="1">
              <a:spLocks noChangeArrowheads="1"/>
            </p:cNvSpPr>
            <p:nvPr/>
          </p:nvSpPr>
          <p:spPr bwMode="auto">
            <a:xfrm>
              <a:off x="1142976" y="3428780"/>
              <a:ext cx="428620" cy="61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20" name="组合 16"/>
            <p:cNvGrpSpPr/>
            <p:nvPr/>
          </p:nvGrpSpPr>
          <p:grpSpPr bwMode="auto">
            <a:xfrm>
              <a:off x="1571656" y="3127801"/>
              <a:ext cx="2104105" cy="1286940"/>
              <a:chOff x="3000420" y="2543026"/>
              <a:chExt cx="2104105" cy="1286940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3000420" y="3142748"/>
                <a:ext cx="2000507" cy="7933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2" name="TextBox 3"/>
              <p:cNvSpPr txBox="1">
                <a:spLocks noChangeArrowheads="1"/>
              </p:cNvSpPr>
              <p:nvPr/>
            </p:nvSpPr>
            <p:spPr bwMode="auto">
              <a:xfrm>
                <a:off x="3786197" y="3214686"/>
                <a:ext cx="642930" cy="615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3" name="TextBox 3"/>
              <p:cNvSpPr txBox="1">
                <a:spLocks noChangeArrowheads="1"/>
              </p:cNvSpPr>
              <p:nvPr/>
            </p:nvSpPr>
            <p:spPr bwMode="auto">
              <a:xfrm>
                <a:off x="3071877" y="2543026"/>
                <a:ext cx="2032648" cy="615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" name="组合 22"/>
          <p:cNvGrpSpPr/>
          <p:nvPr/>
        </p:nvGrpSpPr>
        <p:grpSpPr bwMode="auto">
          <a:xfrm>
            <a:off x="2393330" y="3341612"/>
            <a:ext cx="803668" cy="900521"/>
            <a:chOff x="2571740" y="4688767"/>
            <a:chExt cx="1071560" cy="1200694"/>
          </a:xfrm>
        </p:grpSpPr>
        <p:sp>
          <p:nvSpPr>
            <p:cNvPr id="21525" name="TextBox 3"/>
            <p:cNvSpPr txBox="1">
              <a:spLocks noChangeArrowheads="1"/>
            </p:cNvSpPr>
            <p:nvPr/>
          </p:nvSpPr>
          <p:spPr bwMode="auto">
            <a:xfrm>
              <a:off x="2571740" y="4960165"/>
              <a:ext cx="42862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26" name="组合 24"/>
            <p:cNvGrpSpPr/>
            <p:nvPr/>
          </p:nvGrpSpPr>
          <p:grpSpPr bwMode="auto">
            <a:xfrm>
              <a:off x="3000366" y="4688767"/>
              <a:ext cx="642934" cy="1200694"/>
              <a:chOff x="3714742" y="3402243"/>
              <a:chExt cx="642947" cy="119993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714742" y="3986799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8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9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9" cy="615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" name="组合 28"/>
          <p:cNvGrpSpPr/>
          <p:nvPr/>
        </p:nvGrpSpPr>
        <p:grpSpPr bwMode="auto">
          <a:xfrm>
            <a:off x="2339752" y="4145284"/>
            <a:ext cx="803667" cy="900521"/>
            <a:chOff x="2571740" y="4688767"/>
            <a:chExt cx="1071560" cy="1200695"/>
          </a:xfrm>
        </p:grpSpPr>
        <p:sp>
          <p:nvSpPr>
            <p:cNvPr id="21531" name="TextBox 3"/>
            <p:cNvSpPr txBox="1">
              <a:spLocks noChangeArrowheads="1"/>
            </p:cNvSpPr>
            <p:nvPr/>
          </p:nvSpPr>
          <p:spPr bwMode="auto">
            <a:xfrm>
              <a:off x="2571740" y="4960164"/>
              <a:ext cx="428620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32" name="组合 24"/>
            <p:cNvGrpSpPr/>
            <p:nvPr/>
          </p:nvGrpSpPr>
          <p:grpSpPr bwMode="auto">
            <a:xfrm>
              <a:off x="3000367" y="4688767"/>
              <a:ext cx="642933" cy="1200695"/>
              <a:chOff x="3714743" y="3402243"/>
              <a:chExt cx="642946" cy="1199939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714743" y="3986798"/>
                <a:ext cx="357195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34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35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076056" y="634380"/>
            <a:ext cx="3297808" cy="1243881"/>
            <a:chOff x="5076056" y="634380"/>
            <a:chExt cx="3297808" cy="1243881"/>
          </a:xfrm>
        </p:grpSpPr>
        <p:pic>
          <p:nvPicPr>
            <p:cNvPr id="10274" name="图片 34" descr="小女孩7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699542"/>
              <a:ext cx="921544" cy="1178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7" name="云形标注 35"/>
            <p:cNvSpPr>
              <a:spLocks noChangeArrowheads="1"/>
            </p:cNvSpPr>
            <p:nvPr/>
          </p:nvSpPr>
          <p:spPr bwMode="auto">
            <a:xfrm>
              <a:off x="5076056" y="634380"/>
              <a:ext cx="2303859" cy="857250"/>
            </a:xfrm>
            <a:prstGeom prst="cloudCallout">
              <a:avLst>
                <a:gd name="adj1" fmla="val 59303"/>
                <a:gd name="adj2" fmla="val 31679"/>
              </a:avLst>
            </a:prstGeom>
            <a:noFill/>
            <a:ln w="25400">
              <a:solidFill>
                <a:srgbClr val="00B0F0"/>
              </a:solidFill>
              <a:round/>
            </a:ln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还可以这样算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37"/>
          <p:cNvGrpSpPr/>
          <p:nvPr/>
        </p:nvGrpSpPr>
        <p:grpSpPr bwMode="auto">
          <a:xfrm>
            <a:off x="5203750" y="1807440"/>
            <a:ext cx="2464594" cy="900410"/>
            <a:chOff x="642896" y="2572607"/>
            <a:chExt cx="3286148" cy="1200851"/>
          </a:xfrm>
        </p:grpSpPr>
        <p:grpSp>
          <p:nvGrpSpPr>
            <p:cNvPr id="21539" name="组合 24"/>
            <p:cNvGrpSpPr/>
            <p:nvPr/>
          </p:nvGrpSpPr>
          <p:grpSpPr bwMode="auto">
            <a:xfrm>
              <a:off x="1928780" y="2572607"/>
              <a:ext cx="642946" cy="1200851"/>
              <a:chOff x="3714730" y="3402243"/>
              <a:chExt cx="642959" cy="1200095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714730" y="3986223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4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4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43" name="TextBox 3"/>
            <p:cNvSpPr txBox="1">
              <a:spLocks noChangeArrowheads="1"/>
            </p:cNvSpPr>
            <p:nvPr/>
          </p:nvSpPr>
          <p:spPr bwMode="auto">
            <a:xfrm>
              <a:off x="2500291" y="2857497"/>
              <a:ext cx="428620" cy="615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44" name="组合 24"/>
            <p:cNvGrpSpPr/>
            <p:nvPr/>
          </p:nvGrpSpPr>
          <p:grpSpPr bwMode="auto">
            <a:xfrm>
              <a:off x="2928912" y="2572607"/>
              <a:ext cx="642942" cy="1200851"/>
              <a:chOff x="3714734" y="3402243"/>
              <a:chExt cx="642955" cy="1200095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714734" y="3986223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46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47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48" name="TextBox 3"/>
            <p:cNvSpPr txBox="1">
              <a:spLocks noChangeArrowheads="1"/>
            </p:cNvSpPr>
            <p:nvPr/>
          </p:nvSpPr>
          <p:spPr bwMode="auto">
            <a:xfrm>
              <a:off x="642896" y="2857497"/>
              <a:ext cx="3286148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－（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73"/>
          <p:cNvGrpSpPr/>
          <p:nvPr/>
        </p:nvGrpSpPr>
        <p:grpSpPr bwMode="auto">
          <a:xfrm>
            <a:off x="4882281" y="2557534"/>
            <a:ext cx="1553765" cy="901058"/>
            <a:chOff x="4071934" y="3143247"/>
            <a:chExt cx="2071697" cy="1201715"/>
          </a:xfrm>
        </p:grpSpPr>
        <p:grpSp>
          <p:nvGrpSpPr>
            <p:cNvPr id="21550" name="组合 48"/>
            <p:cNvGrpSpPr/>
            <p:nvPr/>
          </p:nvGrpSpPr>
          <p:grpSpPr bwMode="auto">
            <a:xfrm>
              <a:off x="4071934" y="3144111"/>
              <a:ext cx="1071560" cy="1200851"/>
              <a:chOff x="2571740" y="4688767"/>
              <a:chExt cx="1071560" cy="1200851"/>
            </a:xfrm>
          </p:grpSpPr>
          <p:sp>
            <p:nvSpPr>
              <p:cNvPr id="21551" name="TextBox 3"/>
              <p:cNvSpPr txBox="1">
                <a:spLocks noChangeArrowheads="1"/>
              </p:cNvSpPr>
              <p:nvPr/>
            </p:nvSpPr>
            <p:spPr bwMode="auto">
              <a:xfrm>
                <a:off x="2571740" y="4960165"/>
                <a:ext cx="428619" cy="615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552" name="组合 24"/>
              <p:cNvGrpSpPr/>
              <p:nvPr/>
            </p:nvGrpSpPr>
            <p:grpSpPr bwMode="auto">
              <a:xfrm>
                <a:off x="3000367" y="4688767"/>
                <a:ext cx="642933" cy="1200851"/>
                <a:chOff x="3714743" y="3402243"/>
                <a:chExt cx="642946" cy="1200095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3714743" y="3986947"/>
                  <a:ext cx="357196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1554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6153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555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6153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556" name="TextBox 3"/>
            <p:cNvSpPr txBox="1">
              <a:spLocks noChangeArrowheads="1"/>
            </p:cNvSpPr>
            <p:nvPr/>
          </p:nvSpPr>
          <p:spPr bwMode="auto">
            <a:xfrm>
              <a:off x="4929190" y="3428999"/>
              <a:ext cx="428619" cy="615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57" name="组合 24"/>
            <p:cNvGrpSpPr/>
            <p:nvPr/>
          </p:nvGrpSpPr>
          <p:grpSpPr bwMode="auto">
            <a:xfrm>
              <a:off x="5500691" y="3143247"/>
              <a:ext cx="642940" cy="1200851"/>
              <a:chOff x="3714736" y="3402243"/>
              <a:chExt cx="642953" cy="1200095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3714736" y="3986223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59" name="TextBox 3"/>
              <p:cNvSpPr txBox="1">
                <a:spLocks noChangeArrowheads="1"/>
              </p:cNvSpPr>
              <p:nvPr/>
            </p:nvSpPr>
            <p:spPr bwMode="auto">
              <a:xfrm>
                <a:off x="3714745" y="3987016"/>
                <a:ext cx="642944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60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3" name="组合 61"/>
          <p:cNvGrpSpPr/>
          <p:nvPr/>
        </p:nvGrpSpPr>
        <p:grpSpPr bwMode="auto">
          <a:xfrm>
            <a:off x="4882281" y="3341612"/>
            <a:ext cx="803667" cy="900521"/>
            <a:chOff x="2571740" y="4688767"/>
            <a:chExt cx="1071560" cy="1200694"/>
          </a:xfrm>
        </p:grpSpPr>
        <p:sp>
          <p:nvSpPr>
            <p:cNvPr id="21562" name="TextBox 3"/>
            <p:cNvSpPr txBox="1">
              <a:spLocks noChangeArrowheads="1"/>
            </p:cNvSpPr>
            <p:nvPr/>
          </p:nvSpPr>
          <p:spPr bwMode="auto">
            <a:xfrm>
              <a:off x="2571740" y="4960165"/>
              <a:ext cx="42862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63" name="组合 24"/>
            <p:cNvGrpSpPr/>
            <p:nvPr/>
          </p:nvGrpSpPr>
          <p:grpSpPr bwMode="auto">
            <a:xfrm>
              <a:off x="3000367" y="4688767"/>
              <a:ext cx="642933" cy="1200694"/>
              <a:chOff x="3714743" y="3402243"/>
              <a:chExt cx="642946" cy="1199938"/>
            </a:xfrm>
          </p:grpSpPr>
          <p:cxnSp>
            <p:nvCxnSpPr>
              <p:cNvPr id="65" name="直接连接符 64"/>
              <p:cNvCxnSpPr/>
              <p:nvPr/>
            </p:nvCxnSpPr>
            <p:spPr>
              <a:xfrm>
                <a:off x="3714743" y="3986799"/>
                <a:ext cx="357195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6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6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5" name="组合 67"/>
          <p:cNvGrpSpPr/>
          <p:nvPr/>
        </p:nvGrpSpPr>
        <p:grpSpPr bwMode="auto">
          <a:xfrm>
            <a:off x="4828703" y="4091706"/>
            <a:ext cx="803668" cy="900521"/>
            <a:chOff x="2571740" y="4688767"/>
            <a:chExt cx="1071560" cy="1200694"/>
          </a:xfrm>
        </p:grpSpPr>
        <p:sp>
          <p:nvSpPr>
            <p:cNvPr id="21568" name="TextBox 3"/>
            <p:cNvSpPr txBox="1">
              <a:spLocks noChangeArrowheads="1"/>
            </p:cNvSpPr>
            <p:nvPr/>
          </p:nvSpPr>
          <p:spPr bwMode="auto">
            <a:xfrm>
              <a:off x="2571740" y="4960165"/>
              <a:ext cx="42862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69" name="组合 24"/>
            <p:cNvGrpSpPr/>
            <p:nvPr/>
          </p:nvGrpSpPr>
          <p:grpSpPr bwMode="auto">
            <a:xfrm>
              <a:off x="3000366" y="4688767"/>
              <a:ext cx="642934" cy="1200694"/>
              <a:chOff x="3714742" y="3402243"/>
              <a:chExt cx="642947" cy="1199938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3714742" y="3986799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7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7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9" cy="615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67544" y="461765"/>
            <a:ext cx="4248650" cy="1595660"/>
            <a:chOff x="467544" y="461765"/>
            <a:chExt cx="4248650" cy="1595660"/>
          </a:xfrm>
        </p:grpSpPr>
        <p:pic>
          <p:nvPicPr>
            <p:cNvPr id="10242" name="图片 1" descr="QQ截图20150205124038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771550"/>
              <a:ext cx="1187054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组合 3"/>
            <p:cNvGrpSpPr/>
            <p:nvPr/>
          </p:nvGrpSpPr>
          <p:grpSpPr bwMode="auto">
            <a:xfrm>
              <a:off x="1678195" y="461765"/>
              <a:ext cx="3037999" cy="1343025"/>
              <a:chOff x="2812" y="641"/>
              <a:chExt cx="6379" cy="2818"/>
            </a:xfrm>
          </p:grpSpPr>
          <p:sp>
            <p:nvSpPr>
              <p:cNvPr id="3" name="云形标注 2"/>
              <p:cNvSpPr/>
              <p:nvPr/>
            </p:nvSpPr>
            <p:spPr bwMode="auto">
              <a:xfrm>
                <a:off x="2812" y="641"/>
                <a:ext cx="6300" cy="2818"/>
              </a:xfrm>
              <a:prstGeom prst="cloudCallout">
                <a:avLst>
                  <a:gd name="adj1" fmla="val -61998"/>
                  <a:gd name="adj2" fmla="val 25615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476" name="Text Box 76"/>
              <p:cNvSpPr txBox="1">
                <a:spLocks noChangeArrowheads="1"/>
              </p:cNvSpPr>
              <p:nvPr/>
            </p:nvSpPr>
            <p:spPr bwMode="auto">
              <a:xfrm>
                <a:off x="3286" y="781"/>
                <a:ext cx="5905" cy="2474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square" lIns="67500" tIns="35100" rIns="67500" bIns="3510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还可以提出连减问题：萝卜占这块地的几分之几？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 bwMode="auto">
          <a:xfrm>
            <a:off x="323344" y="2283718"/>
            <a:ext cx="2232432" cy="1019175"/>
            <a:chOff x="201" y="4431"/>
            <a:chExt cx="3256" cy="2138"/>
          </a:xfrm>
          <a:noFill/>
        </p:grpSpPr>
        <p:sp>
          <p:nvSpPr>
            <p:cNvPr id="77" name="云形标注 76"/>
            <p:cNvSpPr/>
            <p:nvPr/>
          </p:nvSpPr>
          <p:spPr bwMode="auto">
            <a:xfrm>
              <a:off x="201" y="4431"/>
              <a:ext cx="3150" cy="2138"/>
            </a:xfrm>
            <a:prstGeom prst="cloudCallout">
              <a:avLst>
                <a:gd name="adj1" fmla="val 63821"/>
                <a:gd name="adj2" fmla="val 1252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Text Box 76"/>
            <p:cNvSpPr txBox="1">
              <a:spLocks noChangeArrowheads="1"/>
            </p:cNvSpPr>
            <p:nvPr/>
          </p:nvSpPr>
          <p:spPr bwMode="auto">
            <a:xfrm>
              <a:off x="547" y="4678"/>
              <a:ext cx="2910" cy="1698"/>
            </a:xfrm>
            <a:prstGeom prst="rect">
              <a:avLst/>
            </a:prstGeom>
            <a:grpFill/>
            <a:ln w="9525" algn="ctr">
              <a:noFill/>
              <a:miter lim="800000"/>
            </a:ln>
            <a:effectLst/>
          </p:spPr>
          <p:txBody>
            <a:bodyPr lIns="67500" tIns="35100" rIns="67500" bIns="3510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这个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是怎么来的？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3" name="图片 8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1403648" y="1434138"/>
            <a:ext cx="6564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分数加减法：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分母不变，分子相加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可以变成分子、分母相同的分数</a:t>
            </a:r>
            <a:endParaRPr lang="zh-CN" altLang="en-US" sz="32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858766" y="1892793"/>
          <a:ext cx="1295400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公式" r:id="rId1" imgW="495300" imgH="393700" progId="Equation.3">
                  <p:embed/>
                </p:oleObj>
              </mc:Choice>
              <mc:Fallback>
                <p:oleObj name="公式" r:id="rId1" imgW="495300" imgH="393700" progId="Equation.3">
                  <p:embed/>
                  <p:pic>
                    <p:nvPicPr>
                      <p:cNvPr id="0" name="图片 1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8766" y="1892793"/>
                        <a:ext cx="1295400" cy="1030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475656" y="1892793"/>
          <a:ext cx="1243012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公式" r:id="rId3" imgW="482600" imgH="393700" progId="Equation.3">
                  <p:embed/>
                </p:oleObj>
              </mc:Choice>
              <mc:Fallback>
                <p:oleObj name="公式" r:id="rId3" imgW="482600" imgH="393700" progId="Equation.3">
                  <p:embed/>
                  <p:pic>
                    <p:nvPicPr>
                      <p:cNvPr id="0" name="图片 10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892793"/>
                        <a:ext cx="1243012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10"/>
          <p:cNvGraphicFramePr>
            <a:graphicFrameLocks noChangeAspect="1"/>
          </p:cNvGraphicFramePr>
          <p:nvPr/>
        </p:nvGraphicFramePr>
        <p:xfrm>
          <a:off x="6054658" y="1892137"/>
          <a:ext cx="1026319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公式" r:id="rId5" imgW="444500" imgH="393700" progId="Equation.3">
                  <p:embed/>
                </p:oleObj>
              </mc:Choice>
              <mc:Fallback>
                <p:oleObj name="公式" r:id="rId5" imgW="444500" imgH="393700" progId="Equation.3">
                  <p:embed/>
                  <p:pic>
                    <p:nvPicPr>
                      <p:cNvPr id="0" name="图片 10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4658" y="1892137"/>
                        <a:ext cx="1026319" cy="909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1"/>
          <p:cNvSpPr txBox="1"/>
          <p:nvPr/>
        </p:nvSpPr>
        <p:spPr>
          <a:xfrm>
            <a:off x="827584" y="915566"/>
            <a:ext cx="142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24"/>
          <p:cNvGrpSpPr/>
          <p:nvPr/>
        </p:nvGrpSpPr>
        <p:grpSpPr bwMode="auto">
          <a:xfrm>
            <a:off x="2747269" y="1895803"/>
            <a:ext cx="504056" cy="1035987"/>
            <a:chOff x="3667905" y="3312730"/>
            <a:chExt cx="672090" cy="1380446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714742" y="3986799"/>
              <a:ext cx="357196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697052" y="3913967"/>
              <a:ext cx="642943" cy="77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3667905" y="3312730"/>
              <a:ext cx="428628" cy="77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24"/>
          <p:cNvGrpSpPr/>
          <p:nvPr/>
        </p:nvGrpSpPr>
        <p:grpSpPr bwMode="auto">
          <a:xfrm>
            <a:off x="5169924" y="1895804"/>
            <a:ext cx="482196" cy="1034183"/>
            <a:chOff x="3626396" y="3315134"/>
            <a:chExt cx="642943" cy="1378042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714742" y="3986799"/>
              <a:ext cx="357196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626396" y="3913967"/>
              <a:ext cx="642943" cy="77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626396" y="3315134"/>
              <a:ext cx="428629" cy="77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24"/>
          <p:cNvGrpSpPr/>
          <p:nvPr/>
        </p:nvGrpSpPr>
        <p:grpSpPr bwMode="auto">
          <a:xfrm>
            <a:off x="7042132" y="1842962"/>
            <a:ext cx="482196" cy="1022617"/>
            <a:chOff x="3626396" y="3330546"/>
            <a:chExt cx="642943" cy="1362629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714742" y="3986799"/>
              <a:ext cx="357196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626396" y="3913967"/>
              <a:ext cx="642943" cy="77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626396" y="3330546"/>
              <a:ext cx="428629" cy="77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564839" y="911498"/>
            <a:ext cx="782358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一张长方形纸，小明用了它的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纸花，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用了它的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做纸花，这张纸用完了吗？（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2" name="Group 5"/>
          <p:cNvGrpSpPr/>
          <p:nvPr/>
        </p:nvGrpSpPr>
        <p:grpSpPr bwMode="auto">
          <a:xfrm>
            <a:off x="6066779" y="795066"/>
            <a:ext cx="377429" cy="840580"/>
            <a:chOff x="0" y="-121"/>
            <a:chExt cx="317" cy="706"/>
          </a:xfrm>
        </p:grpSpPr>
        <p:sp>
          <p:nvSpPr>
            <p:cNvPr id="27654" name="Line 6"/>
            <p:cNvSpPr>
              <a:spLocks noChangeShapeType="1"/>
            </p:cNvSpPr>
            <p:nvPr/>
          </p:nvSpPr>
          <p:spPr bwMode="auto">
            <a:xfrm>
              <a:off x="0" y="240"/>
              <a:ext cx="272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2534" name="Group 7"/>
            <p:cNvGrpSpPr/>
            <p:nvPr/>
          </p:nvGrpSpPr>
          <p:grpSpPr bwMode="auto">
            <a:xfrm>
              <a:off x="0" y="-121"/>
              <a:ext cx="317" cy="706"/>
              <a:chOff x="0" y="-121"/>
              <a:chExt cx="317" cy="706"/>
            </a:xfrm>
          </p:grpSpPr>
          <p:sp>
            <p:nvSpPr>
              <p:cNvPr id="22535" name="Text Box 8"/>
              <p:cNvSpPr txBox="1">
                <a:spLocks noChangeArrowheads="1"/>
              </p:cNvSpPr>
              <p:nvPr/>
            </p:nvSpPr>
            <p:spPr bwMode="auto">
              <a:xfrm>
                <a:off x="0" y="197"/>
                <a:ext cx="317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36" name="Text Box 9"/>
              <p:cNvSpPr txBox="1">
                <a:spLocks noChangeArrowheads="1"/>
              </p:cNvSpPr>
              <p:nvPr/>
            </p:nvSpPr>
            <p:spPr bwMode="auto">
              <a:xfrm>
                <a:off x="0" y="-121"/>
                <a:ext cx="317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537" name="Group 10"/>
          <p:cNvGrpSpPr/>
          <p:nvPr/>
        </p:nvGrpSpPr>
        <p:grpSpPr bwMode="auto">
          <a:xfrm>
            <a:off x="3306664" y="1299122"/>
            <a:ext cx="401240" cy="840580"/>
            <a:chOff x="0" y="-121"/>
            <a:chExt cx="337" cy="706"/>
          </a:xfrm>
        </p:grpSpPr>
        <p:sp>
          <p:nvSpPr>
            <p:cNvPr id="27659" name="Line 11"/>
            <p:cNvSpPr>
              <a:spLocks noChangeShapeType="1"/>
            </p:cNvSpPr>
            <p:nvPr/>
          </p:nvSpPr>
          <p:spPr bwMode="auto">
            <a:xfrm>
              <a:off x="0" y="245"/>
              <a:ext cx="272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2539" name="Group 12"/>
            <p:cNvGrpSpPr/>
            <p:nvPr/>
          </p:nvGrpSpPr>
          <p:grpSpPr bwMode="auto">
            <a:xfrm>
              <a:off x="20" y="-121"/>
              <a:ext cx="317" cy="706"/>
              <a:chOff x="0" y="-121"/>
              <a:chExt cx="317" cy="706"/>
            </a:xfrm>
          </p:grpSpPr>
          <p:sp>
            <p:nvSpPr>
              <p:cNvPr id="22540" name="Text Box 13"/>
              <p:cNvSpPr txBox="1">
                <a:spLocks noChangeArrowheads="1"/>
              </p:cNvSpPr>
              <p:nvPr/>
            </p:nvSpPr>
            <p:spPr bwMode="auto">
              <a:xfrm>
                <a:off x="0" y="197"/>
                <a:ext cx="317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41" name="Text Box 14"/>
              <p:cNvSpPr txBox="1">
                <a:spLocks noChangeArrowheads="1"/>
              </p:cNvSpPr>
              <p:nvPr/>
            </p:nvSpPr>
            <p:spPr bwMode="auto">
              <a:xfrm>
                <a:off x="0" y="-121"/>
                <a:ext cx="317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2542" name="Text Box 15"/>
          <p:cNvSpPr txBox="1">
            <a:spLocks noChangeArrowheads="1"/>
          </p:cNvSpPr>
          <p:nvPr/>
        </p:nvSpPr>
        <p:spPr bwMode="auto">
          <a:xfrm>
            <a:off x="1498217" y="2480578"/>
            <a:ext cx="6602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用完了          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en-US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没用完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3" name="Text Box 16"/>
          <p:cNvSpPr txBox="1">
            <a:spLocks noChangeArrowheads="1"/>
          </p:cNvSpPr>
          <p:nvPr/>
        </p:nvSpPr>
        <p:spPr bwMode="auto">
          <a:xfrm>
            <a:off x="2203955" y="1851670"/>
            <a:ext cx="6488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   </a:t>
            </a:r>
            <a:endParaRPr lang="en-US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4" name="Rectangle 17"/>
          <p:cNvSpPr>
            <a:spLocks noChangeArrowheads="1"/>
          </p:cNvSpPr>
          <p:nvPr/>
        </p:nvSpPr>
        <p:spPr bwMode="auto">
          <a:xfrm>
            <a:off x="3131840" y="3229520"/>
            <a:ext cx="24288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auto">
          <a:xfrm>
            <a:off x="3402112" y="3229520"/>
            <a:ext cx="0" cy="121443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67" name="Line 19"/>
          <p:cNvSpPr>
            <a:spLocks noChangeShapeType="1"/>
          </p:cNvSpPr>
          <p:nvPr/>
        </p:nvSpPr>
        <p:spPr bwMode="auto">
          <a:xfrm>
            <a:off x="3672383" y="3229520"/>
            <a:ext cx="0" cy="121443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68" name="Line 20"/>
          <p:cNvSpPr>
            <a:spLocks noChangeShapeType="1"/>
          </p:cNvSpPr>
          <p:nvPr/>
        </p:nvSpPr>
        <p:spPr bwMode="auto">
          <a:xfrm>
            <a:off x="3941465" y="3229520"/>
            <a:ext cx="0" cy="121443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69" name="Line 21"/>
          <p:cNvSpPr>
            <a:spLocks noChangeShapeType="1"/>
          </p:cNvSpPr>
          <p:nvPr/>
        </p:nvSpPr>
        <p:spPr bwMode="auto">
          <a:xfrm>
            <a:off x="4211737" y="3229520"/>
            <a:ext cx="0" cy="121443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70" name="Line 22"/>
          <p:cNvSpPr>
            <a:spLocks noChangeShapeType="1"/>
          </p:cNvSpPr>
          <p:nvPr/>
        </p:nvSpPr>
        <p:spPr bwMode="auto">
          <a:xfrm>
            <a:off x="4482008" y="3229520"/>
            <a:ext cx="0" cy="121443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71" name="Line 23"/>
          <p:cNvSpPr>
            <a:spLocks noChangeShapeType="1"/>
          </p:cNvSpPr>
          <p:nvPr/>
        </p:nvSpPr>
        <p:spPr bwMode="auto">
          <a:xfrm>
            <a:off x="4752281" y="3229520"/>
            <a:ext cx="0" cy="121443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72" name="Line 24"/>
          <p:cNvSpPr>
            <a:spLocks noChangeShapeType="1"/>
          </p:cNvSpPr>
          <p:nvPr/>
        </p:nvSpPr>
        <p:spPr bwMode="auto">
          <a:xfrm>
            <a:off x="5022552" y="3229520"/>
            <a:ext cx="0" cy="121443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73" name="Line 25"/>
          <p:cNvSpPr>
            <a:spLocks noChangeShapeType="1"/>
          </p:cNvSpPr>
          <p:nvPr/>
        </p:nvSpPr>
        <p:spPr bwMode="auto">
          <a:xfrm>
            <a:off x="5291633" y="3229520"/>
            <a:ext cx="0" cy="121443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Group 26"/>
          <p:cNvGrpSpPr/>
          <p:nvPr/>
        </p:nvGrpSpPr>
        <p:grpSpPr bwMode="auto">
          <a:xfrm>
            <a:off x="3131840" y="3229520"/>
            <a:ext cx="540544" cy="1214438"/>
            <a:chOff x="0" y="0"/>
            <a:chExt cx="454" cy="1020"/>
          </a:xfrm>
        </p:grpSpPr>
        <p:sp>
          <p:nvSpPr>
            <p:cNvPr id="2767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227" cy="1020"/>
            </a:xfrm>
            <a:prstGeom prst="rect">
              <a:avLst/>
            </a:prstGeom>
            <a:solidFill>
              <a:srgbClr val="FFFF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676" name="Rectangle 28"/>
            <p:cNvSpPr>
              <a:spLocks noChangeArrowheads="1"/>
            </p:cNvSpPr>
            <p:nvPr/>
          </p:nvSpPr>
          <p:spPr bwMode="auto">
            <a:xfrm>
              <a:off x="227" y="0"/>
              <a:ext cx="227" cy="1020"/>
            </a:xfrm>
            <a:prstGeom prst="rect">
              <a:avLst/>
            </a:prstGeom>
            <a:solidFill>
              <a:srgbClr val="FFFF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29"/>
          <p:cNvGrpSpPr/>
          <p:nvPr/>
        </p:nvGrpSpPr>
        <p:grpSpPr bwMode="auto">
          <a:xfrm>
            <a:off x="3672384" y="3229520"/>
            <a:ext cx="1889522" cy="1214438"/>
            <a:chOff x="0" y="0"/>
            <a:chExt cx="1587" cy="1020"/>
          </a:xfrm>
        </p:grpSpPr>
        <p:sp>
          <p:nvSpPr>
            <p:cNvPr id="27678" name="Rectangle 30"/>
            <p:cNvSpPr>
              <a:spLocks noChangeArrowheads="1"/>
            </p:cNvSpPr>
            <p:nvPr/>
          </p:nvSpPr>
          <p:spPr bwMode="auto">
            <a:xfrm>
              <a:off x="226" y="0"/>
              <a:ext cx="227" cy="1020"/>
            </a:xfrm>
            <a:prstGeom prst="rect">
              <a:avLst/>
            </a:prstGeom>
            <a:solidFill>
              <a:srgbClr val="FF00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679" name="Rectangle 31"/>
            <p:cNvSpPr>
              <a:spLocks noChangeArrowheads="1"/>
            </p:cNvSpPr>
            <p:nvPr/>
          </p:nvSpPr>
          <p:spPr bwMode="auto">
            <a:xfrm>
              <a:off x="453" y="0"/>
              <a:ext cx="227" cy="1020"/>
            </a:xfrm>
            <a:prstGeom prst="rect">
              <a:avLst/>
            </a:prstGeom>
            <a:solidFill>
              <a:srgbClr val="FF00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2559" name="Group 32"/>
            <p:cNvGrpSpPr/>
            <p:nvPr/>
          </p:nvGrpSpPr>
          <p:grpSpPr bwMode="auto">
            <a:xfrm>
              <a:off x="680" y="0"/>
              <a:ext cx="454" cy="1020"/>
              <a:chOff x="0" y="0"/>
              <a:chExt cx="454" cy="1020"/>
            </a:xfrm>
          </p:grpSpPr>
          <p:sp>
            <p:nvSpPr>
              <p:cNvPr id="27681" name="Rectangle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1020"/>
              </a:xfrm>
              <a:prstGeom prst="rect">
                <a:avLst/>
              </a:prstGeom>
              <a:solidFill>
                <a:srgbClr val="FF0000"/>
              </a:solidFill>
              <a:ln w="25400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2" name="Rectangle 34"/>
              <p:cNvSpPr>
                <a:spLocks noChangeArrowheads="1"/>
              </p:cNvSpPr>
              <p:nvPr/>
            </p:nvSpPr>
            <p:spPr bwMode="auto">
              <a:xfrm>
                <a:off x="227" y="0"/>
                <a:ext cx="227" cy="1020"/>
              </a:xfrm>
              <a:prstGeom prst="rect">
                <a:avLst/>
              </a:prstGeom>
              <a:solidFill>
                <a:srgbClr val="FF0000"/>
              </a:solidFill>
              <a:ln w="25400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562" name="Group 35"/>
            <p:cNvGrpSpPr/>
            <p:nvPr/>
          </p:nvGrpSpPr>
          <p:grpSpPr bwMode="auto">
            <a:xfrm>
              <a:off x="1133" y="0"/>
              <a:ext cx="454" cy="1020"/>
              <a:chOff x="0" y="0"/>
              <a:chExt cx="454" cy="1020"/>
            </a:xfrm>
          </p:grpSpPr>
          <p:sp>
            <p:nvSpPr>
              <p:cNvPr id="27684" name="Rectangle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1020"/>
              </a:xfrm>
              <a:prstGeom prst="rect">
                <a:avLst/>
              </a:prstGeom>
              <a:solidFill>
                <a:srgbClr val="FF0000"/>
              </a:solidFill>
              <a:ln w="25400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5" name="Rectangle 37"/>
              <p:cNvSpPr>
                <a:spLocks noChangeArrowheads="1"/>
              </p:cNvSpPr>
              <p:nvPr/>
            </p:nvSpPr>
            <p:spPr bwMode="auto">
              <a:xfrm>
                <a:off x="227" y="0"/>
                <a:ext cx="227" cy="1020"/>
              </a:xfrm>
              <a:prstGeom prst="rect">
                <a:avLst/>
              </a:prstGeom>
              <a:solidFill>
                <a:srgbClr val="FF0000"/>
              </a:solidFill>
              <a:ln w="25400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686" name="Rectangle 38"/>
            <p:cNvSpPr>
              <a:spLocks noChangeArrowheads="1"/>
            </p:cNvSpPr>
            <p:nvPr/>
          </p:nvSpPr>
          <p:spPr bwMode="auto">
            <a:xfrm>
              <a:off x="0" y="0"/>
              <a:ext cx="227" cy="1020"/>
            </a:xfrm>
            <a:prstGeom prst="rect">
              <a:avLst/>
            </a:prstGeom>
            <a:solidFill>
              <a:srgbClr val="FF00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4" name="TextBox 1"/>
          <p:cNvSpPr txBox="1"/>
          <p:nvPr/>
        </p:nvSpPr>
        <p:spPr>
          <a:xfrm>
            <a:off x="336963" y="339502"/>
            <a:ext cx="1642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 bldLvl="0"/>
      <p:bldP spid="2254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395536" y="267494"/>
            <a:ext cx="4065695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并列式计算。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Group 3"/>
          <p:cNvGrpSpPr/>
          <p:nvPr/>
        </p:nvGrpSpPr>
        <p:grpSpPr bwMode="auto">
          <a:xfrm>
            <a:off x="1767705" y="2139479"/>
            <a:ext cx="2157413" cy="139304"/>
            <a:chOff x="0" y="0"/>
            <a:chExt cx="1407" cy="181"/>
          </a:xfrm>
        </p:grpSpPr>
        <p:sp>
          <p:nvSpPr>
            <p:cNvPr id="12" name="Line 4"/>
            <p:cNvSpPr>
              <a:spLocks noChangeShapeType="1"/>
            </p:cNvSpPr>
            <p:nvPr/>
          </p:nvSpPr>
          <p:spPr bwMode="auto">
            <a:xfrm>
              <a:off x="0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281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562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>
              <a:off x="843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 bwMode="auto">
            <a:xfrm>
              <a:off x="1124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Line 9"/>
            <p:cNvSpPr>
              <a:spLocks noChangeShapeType="1"/>
            </p:cNvSpPr>
            <p:nvPr/>
          </p:nvSpPr>
          <p:spPr bwMode="auto">
            <a:xfrm>
              <a:off x="1406" y="0"/>
              <a:ext cx="0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10"/>
            <p:cNvSpPr>
              <a:spLocks noChangeShapeType="1"/>
            </p:cNvSpPr>
            <p:nvPr/>
          </p:nvSpPr>
          <p:spPr bwMode="auto">
            <a:xfrm rot="-5400000">
              <a:off x="704" y="-523"/>
              <a:ext cx="0" cy="140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Group 11"/>
          <p:cNvGrpSpPr/>
          <p:nvPr/>
        </p:nvGrpSpPr>
        <p:grpSpPr bwMode="auto">
          <a:xfrm>
            <a:off x="1767705" y="2354983"/>
            <a:ext cx="862013" cy="957264"/>
            <a:chOff x="0" y="0"/>
            <a:chExt cx="724" cy="804"/>
          </a:xfrm>
        </p:grpSpPr>
        <p:sp>
          <p:nvSpPr>
            <p:cNvPr id="23" name="AutoShape 12"/>
            <p:cNvSpPr/>
            <p:nvPr/>
          </p:nvSpPr>
          <p:spPr bwMode="auto">
            <a:xfrm rot="-5400000">
              <a:off x="288" y="-288"/>
              <a:ext cx="148" cy="724"/>
            </a:xfrm>
            <a:prstGeom prst="leftBrace">
              <a:avLst>
                <a:gd name="adj1" fmla="val 4076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Group 13"/>
            <p:cNvGrpSpPr/>
            <p:nvPr/>
          </p:nvGrpSpPr>
          <p:grpSpPr bwMode="auto">
            <a:xfrm>
              <a:off x="238" y="124"/>
              <a:ext cx="245" cy="680"/>
              <a:chOff x="-10" y="0"/>
              <a:chExt cx="245" cy="680"/>
            </a:xfrm>
          </p:grpSpPr>
          <p:sp>
            <p:nvSpPr>
              <p:cNvPr id="25" name="Rectangle 14"/>
              <p:cNvSpPr>
                <a:spLocks noChangeArrowheads="1"/>
              </p:cNvSpPr>
              <p:nvPr/>
            </p:nvSpPr>
            <p:spPr bwMode="auto">
              <a:xfrm>
                <a:off x="-10" y="0"/>
                <a:ext cx="245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Line 15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7" name="Group 16"/>
          <p:cNvGrpSpPr/>
          <p:nvPr/>
        </p:nvGrpSpPr>
        <p:grpSpPr bwMode="auto">
          <a:xfrm>
            <a:off x="2632099" y="2354983"/>
            <a:ext cx="862013" cy="957264"/>
            <a:chOff x="0" y="0"/>
            <a:chExt cx="724" cy="804"/>
          </a:xfrm>
        </p:grpSpPr>
        <p:sp>
          <p:nvSpPr>
            <p:cNvPr id="28" name="AutoShape 17"/>
            <p:cNvSpPr/>
            <p:nvPr/>
          </p:nvSpPr>
          <p:spPr bwMode="auto">
            <a:xfrm rot="-5400000">
              <a:off x="288" y="-288"/>
              <a:ext cx="148" cy="724"/>
            </a:xfrm>
            <a:prstGeom prst="leftBrace">
              <a:avLst>
                <a:gd name="adj1" fmla="val 4076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18"/>
            <p:cNvGrpSpPr/>
            <p:nvPr/>
          </p:nvGrpSpPr>
          <p:grpSpPr bwMode="auto">
            <a:xfrm>
              <a:off x="237" y="124"/>
              <a:ext cx="245" cy="680"/>
              <a:chOff x="-10" y="0"/>
              <a:chExt cx="245" cy="680"/>
            </a:xfrm>
          </p:grpSpPr>
          <p:sp>
            <p:nvSpPr>
              <p:cNvPr id="30" name="Rectangle 19"/>
              <p:cNvSpPr>
                <a:spLocks noChangeArrowheads="1"/>
              </p:cNvSpPr>
              <p:nvPr/>
            </p:nvSpPr>
            <p:spPr bwMode="auto">
              <a:xfrm>
                <a:off x="-10" y="0"/>
                <a:ext cx="245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2" name="Group 21"/>
          <p:cNvGrpSpPr/>
          <p:nvPr/>
        </p:nvGrpSpPr>
        <p:grpSpPr bwMode="auto">
          <a:xfrm>
            <a:off x="1767706" y="1166739"/>
            <a:ext cx="1721644" cy="906065"/>
            <a:chOff x="0" y="0"/>
            <a:chExt cx="1446" cy="761"/>
          </a:xfrm>
        </p:grpSpPr>
        <p:sp>
          <p:nvSpPr>
            <p:cNvPr id="33" name="AutoShape 22"/>
            <p:cNvSpPr/>
            <p:nvPr/>
          </p:nvSpPr>
          <p:spPr bwMode="auto">
            <a:xfrm rot="5400000" flipV="1">
              <a:off x="626" y="-59"/>
              <a:ext cx="194" cy="1446"/>
            </a:xfrm>
            <a:prstGeom prst="leftBrace">
              <a:avLst>
                <a:gd name="adj1" fmla="val 5669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Group 23"/>
            <p:cNvGrpSpPr/>
            <p:nvPr/>
          </p:nvGrpSpPr>
          <p:grpSpPr bwMode="auto">
            <a:xfrm>
              <a:off x="211" y="0"/>
              <a:ext cx="1029" cy="680"/>
              <a:chOff x="-204" y="0"/>
              <a:chExt cx="1029" cy="680"/>
            </a:xfrm>
          </p:grpSpPr>
          <p:sp>
            <p:nvSpPr>
              <p:cNvPr id="35" name="Rectangle 24"/>
              <p:cNvSpPr>
                <a:spLocks noChangeArrowheads="1"/>
              </p:cNvSpPr>
              <p:nvPr/>
            </p:nvSpPr>
            <p:spPr bwMode="auto">
              <a:xfrm>
                <a:off x="-204" y="0"/>
                <a:ext cx="1029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solidFill>
                      <a:srgbClr val="CC33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  )</a:t>
                </a:r>
                <a:endParaRPr lang="zh-CN" altLang="zh-CN" sz="2400" b="1">
                  <a:solidFill>
                    <a:srgbClr val="CC33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solidFill>
                      <a:srgbClr val="CC33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  )</a:t>
                </a:r>
                <a:endParaRPr lang="zh-CN" altLang="zh-CN" sz="2400" b="1">
                  <a:solidFill>
                    <a:srgbClr val="CC33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Line 25"/>
              <p:cNvSpPr>
                <a:spLocks noChangeShapeType="1"/>
              </p:cNvSpPr>
              <p:nvPr/>
            </p:nvSpPr>
            <p:spPr bwMode="auto">
              <a:xfrm>
                <a:off x="48" y="298"/>
                <a:ext cx="525" cy="0"/>
              </a:xfrm>
              <a:prstGeom prst="line">
                <a:avLst/>
              </a:prstGeom>
              <a:noFill/>
              <a:ln w="15875">
                <a:solidFill>
                  <a:srgbClr val="CC33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8" name="Rectangle 26"/>
          <p:cNvSpPr>
            <a:spLocks noChangeArrowheads="1"/>
          </p:cNvSpPr>
          <p:nvPr/>
        </p:nvSpPr>
        <p:spPr bwMode="auto">
          <a:xfrm>
            <a:off x="2512389" y="1166739"/>
            <a:ext cx="291810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Group 27"/>
          <p:cNvGrpSpPr/>
          <p:nvPr/>
        </p:nvGrpSpPr>
        <p:grpSpPr bwMode="auto">
          <a:xfrm>
            <a:off x="4359696" y="2301404"/>
            <a:ext cx="862013" cy="957264"/>
            <a:chOff x="0" y="0"/>
            <a:chExt cx="724" cy="804"/>
          </a:xfrm>
        </p:grpSpPr>
        <p:sp>
          <p:nvSpPr>
            <p:cNvPr id="40" name="AutoShape 28"/>
            <p:cNvSpPr/>
            <p:nvPr/>
          </p:nvSpPr>
          <p:spPr bwMode="auto">
            <a:xfrm rot="-5400000">
              <a:off x="288" y="-288"/>
              <a:ext cx="148" cy="724"/>
            </a:xfrm>
            <a:prstGeom prst="leftBrace">
              <a:avLst>
                <a:gd name="adj1" fmla="val 4076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1" name="Group 29"/>
            <p:cNvGrpSpPr/>
            <p:nvPr/>
          </p:nvGrpSpPr>
          <p:grpSpPr bwMode="auto">
            <a:xfrm>
              <a:off x="238" y="124"/>
              <a:ext cx="245" cy="680"/>
              <a:chOff x="-10" y="0"/>
              <a:chExt cx="245" cy="680"/>
            </a:xfrm>
          </p:grpSpPr>
          <p:sp>
            <p:nvSpPr>
              <p:cNvPr id="42" name="Rectangle 30"/>
              <p:cNvSpPr>
                <a:spLocks noChangeArrowheads="1"/>
              </p:cNvSpPr>
              <p:nvPr/>
            </p:nvSpPr>
            <p:spPr bwMode="auto">
              <a:xfrm>
                <a:off x="-10" y="0"/>
                <a:ext cx="245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Line 31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4" name="Group 32"/>
          <p:cNvGrpSpPr/>
          <p:nvPr/>
        </p:nvGrpSpPr>
        <p:grpSpPr bwMode="auto">
          <a:xfrm>
            <a:off x="4359696" y="1059582"/>
            <a:ext cx="2594372" cy="985838"/>
            <a:chOff x="0" y="0"/>
            <a:chExt cx="2179" cy="828"/>
          </a:xfrm>
        </p:grpSpPr>
        <p:sp>
          <p:nvSpPr>
            <p:cNvPr id="45" name="AutoShape 33"/>
            <p:cNvSpPr/>
            <p:nvPr/>
          </p:nvSpPr>
          <p:spPr bwMode="auto">
            <a:xfrm rot="5400000" flipV="1">
              <a:off x="962" y="-390"/>
              <a:ext cx="256" cy="2179"/>
            </a:xfrm>
            <a:prstGeom prst="leftBrace">
              <a:avLst>
                <a:gd name="adj1" fmla="val 6474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6" name="Group 34"/>
            <p:cNvGrpSpPr/>
            <p:nvPr/>
          </p:nvGrpSpPr>
          <p:grpSpPr bwMode="auto">
            <a:xfrm>
              <a:off x="964" y="0"/>
              <a:ext cx="245" cy="680"/>
              <a:chOff x="-10" y="0"/>
              <a:chExt cx="245" cy="680"/>
            </a:xfrm>
          </p:grpSpPr>
          <p:sp>
            <p:nvSpPr>
              <p:cNvPr id="47" name="Rectangle 35"/>
              <p:cNvSpPr>
                <a:spLocks noChangeArrowheads="1"/>
              </p:cNvSpPr>
              <p:nvPr/>
            </p:nvSpPr>
            <p:spPr bwMode="auto">
              <a:xfrm>
                <a:off x="-10" y="0"/>
                <a:ext cx="245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36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9" name="Group 37"/>
          <p:cNvGrpSpPr/>
          <p:nvPr/>
        </p:nvGrpSpPr>
        <p:grpSpPr bwMode="auto">
          <a:xfrm>
            <a:off x="5224090" y="2301404"/>
            <a:ext cx="1718072" cy="957264"/>
            <a:chOff x="0" y="0"/>
            <a:chExt cx="1443" cy="804"/>
          </a:xfrm>
        </p:grpSpPr>
        <p:sp>
          <p:nvSpPr>
            <p:cNvPr id="50" name="AutoShape 38"/>
            <p:cNvSpPr/>
            <p:nvPr/>
          </p:nvSpPr>
          <p:spPr bwMode="auto">
            <a:xfrm rot="-5400000">
              <a:off x="648" y="-648"/>
              <a:ext cx="148" cy="1443"/>
            </a:xfrm>
            <a:prstGeom prst="leftBrace">
              <a:avLst>
                <a:gd name="adj1" fmla="val 8125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1" name="Group 39"/>
            <p:cNvGrpSpPr/>
            <p:nvPr/>
          </p:nvGrpSpPr>
          <p:grpSpPr bwMode="auto">
            <a:xfrm>
              <a:off x="210" y="124"/>
              <a:ext cx="1029" cy="680"/>
              <a:chOff x="-204" y="0"/>
              <a:chExt cx="1029" cy="680"/>
            </a:xfrm>
          </p:grpSpPr>
          <p:sp>
            <p:nvSpPr>
              <p:cNvPr id="52" name="Rectangle 40"/>
              <p:cNvSpPr>
                <a:spLocks noChangeArrowheads="1"/>
              </p:cNvSpPr>
              <p:nvPr/>
            </p:nvSpPr>
            <p:spPr bwMode="auto">
              <a:xfrm>
                <a:off x="-204" y="0"/>
                <a:ext cx="1029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zh-CN" sz="2400" b="1">
                    <a:solidFill>
                      <a:srgbClr val="CC33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  )</a:t>
                </a:r>
                <a:endParaRPr lang="zh-CN" altLang="zh-CN" sz="2400" b="1">
                  <a:solidFill>
                    <a:srgbClr val="CC33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/>
                <a:r>
                  <a:rPr lang="zh-CN" altLang="zh-CN" sz="2400" b="1">
                    <a:solidFill>
                      <a:srgbClr val="CC3399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  )</a:t>
                </a:r>
                <a:endParaRPr lang="zh-CN" altLang="zh-CN" sz="2400" b="1">
                  <a:solidFill>
                    <a:srgbClr val="CC3399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Line 41"/>
              <p:cNvSpPr>
                <a:spLocks noChangeShapeType="1"/>
              </p:cNvSpPr>
              <p:nvPr/>
            </p:nvSpPr>
            <p:spPr bwMode="auto">
              <a:xfrm>
                <a:off x="48" y="298"/>
                <a:ext cx="525" cy="0"/>
              </a:xfrm>
              <a:prstGeom prst="line">
                <a:avLst/>
              </a:prstGeom>
              <a:noFill/>
              <a:ln w="15875">
                <a:solidFill>
                  <a:srgbClr val="CC33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4" name="Rectangle 42"/>
          <p:cNvSpPr>
            <a:spLocks noChangeArrowheads="1"/>
          </p:cNvSpPr>
          <p:nvPr/>
        </p:nvSpPr>
        <p:spPr bwMode="auto">
          <a:xfrm>
            <a:off x="5915195" y="2409752"/>
            <a:ext cx="291810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Group 43"/>
          <p:cNvGrpSpPr/>
          <p:nvPr/>
        </p:nvGrpSpPr>
        <p:grpSpPr bwMode="auto">
          <a:xfrm>
            <a:off x="4359697" y="2084710"/>
            <a:ext cx="3020615" cy="139304"/>
            <a:chOff x="0" y="0"/>
            <a:chExt cx="2537" cy="117"/>
          </a:xfrm>
        </p:grpSpPr>
        <p:sp>
          <p:nvSpPr>
            <p:cNvPr id="56" name="Line 44"/>
            <p:cNvSpPr>
              <a:spLocks noChangeShapeType="1"/>
            </p:cNvSpPr>
            <p:nvPr/>
          </p:nvSpPr>
          <p:spPr bwMode="auto">
            <a:xfrm>
              <a:off x="0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45"/>
            <p:cNvSpPr>
              <a:spLocks noChangeShapeType="1"/>
            </p:cNvSpPr>
            <p:nvPr/>
          </p:nvSpPr>
          <p:spPr bwMode="auto">
            <a:xfrm>
              <a:off x="362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Line 46"/>
            <p:cNvSpPr>
              <a:spLocks noChangeShapeType="1"/>
            </p:cNvSpPr>
            <p:nvPr/>
          </p:nvSpPr>
          <p:spPr bwMode="auto">
            <a:xfrm>
              <a:off x="724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Line 47"/>
            <p:cNvSpPr>
              <a:spLocks noChangeShapeType="1"/>
            </p:cNvSpPr>
            <p:nvPr/>
          </p:nvSpPr>
          <p:spPr bwMode="auto">
            <a:xfrm>
              <a:off x="1087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Line 48"/>
            <p:cNvSpPr>
              <a:spLocks noChangeShapeType="1"/>
            </p:cNvSpPr>
            <p:nvPr/>
          </p:nvSpPr>
          <p:spPr bwMode="auto">
            <a:xfrm>
              <a:off x="1449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Line 49"/>
            <p:cNvSpPr>
              <a:spLocks noChangeShapeType="1"/>
            </p:cNvSpPr>
            <p:nvPr/>
          </p:nvSpPr>
          <p:spPr bwMode="auto">
            <a:xfrm>
              <a:off x="1812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Line 50"/>
            <p:cNvSpPr>
              <a:spLocks noChangeShapeType="1"/>
            </p:cNvSpPr>
            <p:nvPr/>
          </p:nvSpPr>
          <p:spPr bwMode="auto">
            <a:xfrm rot="-5400000">
              <a:off x="1268" y="-1151"/>
              <a:ext cx="0" cy="2536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Line 51"/>
            <p:cNvSpPr>
              <a:spLocks noChangeShapeType="1"/>
            </p:cNvSpPr>
            <p:nvPr/>
          </p:nvSpPr>
          <p:spPr bwMode="auto">
            <a:xfrm>
              <a:off x="2174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Line 52"/>
            <p:cNvSpPr>
              <a:spLocks noChangeShapeType="1"/>
            </p:cNvSpPr>
            <p:nvPr/>
          </p:nvSpPr>
          <p:spPr bwMode="auto">
            <a:xfrm>
              <a:off x="2537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Group 53"/>
          <p:cNvGrpSpPr/>
          <p:nvPr/>
        </p:nvGrpSpPr>
        <p:grpSpPr bwMode="auto">
          <a:xfrm>
            <a:off x="1804616" y="3283868"/>
            <a:ext cx="791765" cy="772715"/>
            <a:chOff x="-14" y="0"/>
            <a:chExt cx="665" cy="649"/>
          </a:xfrm>
        </p:grpSpPr>
        <p:grpSp>
          <p:nvGrpSpPr>
            <p:cNvPr id="70" name="Group 54"/>
            <p:cNvGrpSpPr/>
            <p:nvPr/>
          </p:nvGrpSpPr>
          <p:grpSpPr bwMode="auto">
            <a:xfrm>
              <a:off x="406" y="0"/>
              <a:ext cx="245" cy="649"/>
              <a:chOff x="-14" y="0"/>
              <a:chExt cx="245" cy="649"/>
            </a:xfrm>
          </p:grpSpPr>
          <p:sp>
            <p:nvSpPr>
              <p:cNvPr id="75" name="Rectangle 55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Line 56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1" name="Group 57"/>
            <p:cNvGrpSpPr/>
            <p:nvPr/>
          </p:nvGrpSpPr>
          <p:grpSpPr bwMode="auto">
            <a:xfrm>
              <a:off x="-14" y="0"/>
              <a:ext cx="245" cy="649"/>
              <a:chOff x="-14" y="0"/>
              <a:chExt cx="245" cy="649"/>
            </a:xfrm>
          </p:grpSpPr>
          <p:sp>
            <p:nvSpPr>
              <p:cNvPr id="73" name="Rectangle 58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Line 59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2" name="Rectangle 60"/>
            <p:cNvSpPr>
              <a:spLocks noChangeArrowheads="1"/>
            </p:cNvSpPr>
            <p:nvPr/>
          </p:nvSpPr>
          <p:spPr bwMode="auto">
            <a:xfrm>
              <a:off x="178" y="109"/>
              <a:ext cx="2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Group 61"/>
          <p:cNvGrpSpPr/>
          <p:nvPr/>
        </p:nvGrpSpPr>
        <p:grpSpPr bwMode="auto">
          <a:xfrm>
            <a:off x="2632099" y="3283868"/>
            <a:ext cx="964407" cy="772715"/>
            <a:chOff x="0" y="0"/>
            <a:chExt cx="810" cy="649"/>
          </a:xfrm>
        </p:grpSpPr>
        <p:sp>
          <p:nvSpPr>
            <p:cNvPr id="78" name="Rectangle 62"/>
            <p:cNvSpPr>
              <a:spLocks noChangeArrowheads="1"/>
            </p:cNvSpPr>
            <p:nvPr/>
          </p:nvSpPr>
          <p:spPr bwMode="auto">
            <a:xfrm>
              <a:off x="0" y="109"/>
              <a:ext cx="272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800" b="1">
                <a:solidFill>
                  <a:srgbClr val="CC339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9" name="Group 63"/>
            <p:cNvGrpSpPr/>
            <p:nvPr/>
          </p:nvGrpSpPr>
          <p:grpSpPr bwMode="auto">
            <a:xfrm>
              <a:off x="129" y="0"/>
              <a:ext cx="681" cy="649"/>
              <a:chOff x="-87" y="0"/>
              <a:chExt cx="681" cy="649"/>
            </a:xfrm>
          </p:grpSpPr>
          <p:sp>
            <p:nvSpPr>
              <p:cNvPr id="80" name="Rectangle 64"/>
              <p:cNvSpPr>
                <a:spLocks noChangeArrowheads="1"/>
              </p:cNvSpPr>
              <p:nvPr/>
            </p:nvSpPr>
            <p:spPr bwMode="auto">
              <a:xfrm>
                <a:off x="-87" y="0"/>
                <a:ext cx="681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zh-CN" sz="2400" b="1" baseline="3000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zh-CN" altLang="zh-CN" sz="2400" b="1" baseline="3000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Line 65"/>
              <p:cNvSpPr>
                <a:spLocks noChangeShapeType="1"/>
              </p:cNvSpPr>
              <p:nvPr/>
            </p:nvSpPr>
            <p:spPr bwMode="auto">
              <a:xfrm>
                <a:off x="49" y="259"/>
                <a:ext cx="411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82" name="Group 66"/>
          <p:cNvGrpSpPr/>
          <p:nvPr/>
        </p:nvGrpSpPr>
        <p:grpSpPr bwMode="auto">
          <a:xfrm>
            <a:off x="3495303" y="3283868"/>
            <a:ext cx="552450" cy="772715"/>
            <a:chOff x="0" y="0"/>
            <a:chExt cx="464" cy="649"/>
          </a:xfrm>
        </p:grpSpPr>
        <p:grpSp>
          <p:nvGrpSpPr>
            <p:cNvPr id="83" name="Group 67"/>
            <p:cNvGrpSpPr/>
            <p:nvPr/>
          </p:nvGrpSpPr>
          <p:grpSpPr bwMode="auto">
            <a:xfrm>
              <a:off x="219" y="0"/>
              <a:ext cx="245" cy="649"/>
              <a:chOff x="-14" y="0"/>
              <a:chExt cx="245" cy="649"/>
            </a:xfrm>
          </p:grpSpPr>
          <p:sp>
            <p:nvSpPr>
              <p:cNvPr id="85" name="Rectangle 68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Line 69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4" name="Rectangle 70"/>
            <p:cNvSpPr>
              <a:spLocks noChangeArrowheads="1"/>
            </p:cNvSpPr>
            <p:nvPr/>
          </p:nvSpPr>
          <p:spPr bwMode="auto">
            <a:xfrm>
              <a:off x="0" y="109"/>
              <a:ext cx="2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7" name="Group 71"/>
          <p:cNvGrpSpPr/>
          <p:nvPr/>
        </p:nvGrpSpPr>
        <p:grpSpPr bwMode="auto">
          <a:xfrm>
            <a:off x="4613300" y="3283868"/>
            <a:ext cx="791765" cy="772715"/>
            <a:chOff x="-14" y="0"/>
            <a:chExt cx="665" cy="649"/>
          </a:xfrm>
        </p:grpSpPr>
        <p:grpSp>
          <p:nvGrpSpPr>
            <p:cNvPr id="88" name="Group 72"/>
            <p:cNvGrpSpPr/>
            <p:nvPr/>
          </p:nvGrpSpPr>
          <p:grpSpPr bwMode="auto">
            <a:xfrm>
              <a:off x="406" y="0"/>
              <a:ext cx="245" cy="649"/>
              <a:chOff x="-14" y="0"/>
              <a:chExt cx="245" cy="649"/>
            </a:xfrm>
          </p:grpSpPr>
          <p:sp>
            <p:nvSpPr>
              <p:cNvPr id="93" name="Rectangle 73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4" name="Line 74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9" name="Group 75"/>
            <p:cNvGrpSpPr/>
            <p:nvPr/>
          </p:nvGrpSpPr>
          <p:grpSpPr bwMode="auto">
            <a:xfrm>
              <a:off x="-14" y="0"/>
              <a:ext cx="245" cy="649"/>
              <a:chOff x="-14" y="0"/>
              <a:chExt cx="245" cy="649"/>
            </a:xfrm>
          </p:grpSpPr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Line 77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0" name="Rectangle 78"/>
            <p:cNvSpPr>
              <a:spLocks noChangeArrowheads="1"/>
            </p:cNvSpPr>
            <p:nvPr/>
          </p:nvSpPr>
          <p:spPr bwMode="auto">
            <a:xfrm>
              <a:off x="178" y="109"/>
              <a:ext cx="2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5" name="Group 79"/>
          <p:cNvGrpSpPr/>
          <p:nvPr/>
        </p:nvGrpSpPr>
        <p:grpSpPr bwMode="auto">
          <a:xfrm>
            <a:off x="5386015" y="3283868"/>
            <a:ext cx="1017984" cy="772715"/>
            <a:chOff x="0" y="0"/>
            <a:chExt cx="855" cy="649"/>
          </a:xfrm>
        </p:grpSpPr>
        <p:sp>
          <p:nvSpPr>
            <p:cNvPr id="96" name="Rectangle 80"/>
            <p:cNvSpPr>
              <a:spLocks noChangeArrowheads="1"/>
            </p:cNvSpPr>
            <p:nvPr/>
          </p:nvSpPr>
          <p:spPr bwMode="auto">
            <a:xfrm>
              <a:off x="0" y="109"/>
              <a:ext cx="272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800" b="1">
                <a:solidFill>
                  <a:srgbClr val="CC339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7" name="Group 81"/>
            <p:cNvGrpSpPr/>
            <p:nvPr/>
          </p:nvGrpSpPr>
          <p:grpSpPr bwMode="auto">
            <a:xfrm>
              <a:off x="113" y="0"/>
              <a:ext cx="742" cy="649"/>
              <a:chOff x="0" y="0"/>
              <a:chExt cx="742" cy="649"/>
            </a:xfrm>
          </p:grpSpPr>
          <p:sp>
            <p:nvSpPr>
              <p:cNvPr id="98" name="Rectangle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42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zh-CN" sz="2400" b="1" baseline="3000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r>
                  <a:rPr lang="zh-CN" altLang="zh-CN" sz="2400" b="1" baseline="3000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Line 83"/>
              <p:cNvSpPr>
                <a:spLocks noChangeShapeType="1"/>
              </p:cNvSpPr>
              <p:nvPr/>
            </p:nvSpPr>
            <p:spPr bwMode="auto">
              <a:xfrm>
                <a:off x="152" y="259"/>
                <a:ext cx="411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0" name="Group 84"/>
          <p:cNvGrpSpPr/>
          <p:nvPr/>
        </p:nvGrpSpPr>
        <p:grpSpPr bwMode="auto">
          <a:xfrm>
            <a:off x="6195640" y="3283868"/>
            <a:ext cx="552450" cy="772715"/>
            <a:chOff x="0" y="0"/>
            <a:chExt cx="464" cy="649"/>
          </a:xfrm>
        </p:grpSpPr>
        <p:grpSp>
          <p:nvGrpSpPr>
            <p:cNvPr id="101" name="Group 85"/>
            <p:cNvGrpSpPr/>
            <p:nvPr/>
          </p:nvGrpSpPr>
          <p:grpSpPr bwMode="auto">
            <a:xfrm>
              <a:off x="219" y="0"/>
              <a:ext cx="245" cy="649"/>
              <a:chOff x="-14" y="0"/>
              <a:chExt cx="245" cy="649"/>
            </a:xfrm>
          </p:grpSpPr>
          <p:sp>
            <p:nvSpPr>
              <p:cNvPr id="103" name="Rectangle 86"/>
              <p:cNvSpPr>
                <a:spLocks noChangeArrowheads="1"/>
              </p:cNvSpPr>
              <p:nvPr/>
            </p:nvSpPr>
            <p:spPr bwMode="auto">
              <a:xfrm>
                <a:off x="-14" y="0"/>
                <a:ext cx="245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95000"/>
                  </a:lnSpc>
                </a:pPr>
                <a:r>
                  <a: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Line 87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2" name="Rectangle 88"/>
            <p:cNvSpPr>
              <a:spLocks noChangeArrowheads="1"/>
            </p:cNvSpPr>
            <p:nvPr/>
          </p:nvSpPr>
          <p:spPr bwMode="auto">
            <a:xfrm>
              <a:off x="0" y="109"/>
              <a:ext cx="2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6" name="图片 10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5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7" name="Group 3"/>
          <p:cNvGrpSpPr/>
          <p:nvPr/>
        </p:nvGrpSpPr>
        <p:grpSpPr bwMode="auto">
          <a:xfrm>
            <a:off x="2294086" y="915566"/>
            <a:ext cx="3543300" cy="804863"/>
            <a:chOff x="0" y="0"/>
            <a:chExt cx="2976" cy="676"/>
          </a:xfrm>
        </p:grpSpPr>
        <p:grpSp>
          <p:nvGrpSpPr>
            <p:cNvPr id="26706" name="Group 4"/>
            <p:cNvGrpSpPr/>
            <p:nvPr/>
          </p:nvGrpSpPr>
          <p:grpSpPr bwMode="auto">
            <a:xfrm>
              <a:off x="0" y="0"/>
              <a:ext cx="2064" cy="676"/>
              <a:chOff x="0" y="0"/>
              <a:chExt cx="2064" cy="676"/>
            </a:xfrm>
          </p:grpSpPr>
          <p:grpSp>
            <p:nvGrpSpPr>
              <p:cNvPr id="26718" name="Group 5"/>
              <p:cNvGrpSpPr/>
              <p:nvPr/>
            </p:nvGrpSpPr>
            <p:grpSpPr bwMode="auto">
              <a:xfrm>
                <a:off x="0" y="0"/>
                <a:ext cx="1344" cy="676"/>
                <a:chOff x="0" y="0"/>
                <a:chExt cx="1344" cy="676"/>
              </a:xfrm>
            </p:grpSpPr>
            <p:sp>
              <p:nvSpPr>
                <p:cNvPr id="26720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432" y="96"/>
                  <a:ext cx="576" cy="5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33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+</a:t>
                  </a:r>
                  <a:endParaRPr lang="zh-CN" altLang="zh-CN" sz="33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26721" name="Group 7"/>
                <p:cNvGrpSpPr/>
                <p:nvPr/>
              </p:nvGrpSpPr>
              <p:grpSpPr bwMode="auto">
                <a:xfrm>
                  <a:off x="0" y="0"/>
                  <a:ext cx="432" cy="676"/>
                  <a:chOff x="0" y="0"/>
                  <a:chExt cx="432" cy="676"/>
                </a:xfrm>
              </p:grpSpPr>
              <p:sp>
                <p:nvSpPr>
                  <p:cNvPr id="26727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0" y="336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05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26728" name="Group 9"/>
                  <p:cNvGrpSpPr/>
                  <p:nvPr/>
                </p:nvGrpSpPr>
                <p:grpSpPr bwMode="auto">
                  <a:xfrm>
                    <a:off x="0" y="0"/>
                    <a:ext cx="432" cy="676"/>
                    <a:chOff x="0" y="0"/>
                    <a:chExt cx="432" cy="676"/>
                  </a:xfrm>
                </p:grpSpPr>
                <p:sp>
                  <p:nvSpPr>
                    <p:cNvPr id="26729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32" cy="3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50000"/>
                        </a:spcBef>
                      </a:pPr>
                      <a:r>
                        <a: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6730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288"/>
                      <a:ext cx="432" cy="3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50000"/>
                        </a:spcBef>
                      </a:pPr>
                      <a:r>
                        <a: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26722" name="Group 12"/>
                <p:cNvGrpSpPr/>
                <p:nvPr/>
              </p:nvGrpSpPr>
              <p:grpSpPr bwMode="auto">
                <a:xfrm>
                  <a:off x="912" y="0"/>
                  <a:ext cx="432" cy="676"/>
                  <a:chOff x="0" y="0"/>
                  <a:chExt cx="432" cy="676"/>
                </a:xfrm>
              </p:grpSpPr>
              <p:sp>
                <p:nvSpPr>
                  <p:cNvPr id="26723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0" y="336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05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26724" name="Group 14"/>
                  <p:cNvGrpSpPr/>
                  <p:nvPr/>
                </p:nvGrpSpPr>
                <p:grpSpPr bwMode="auto">
                  <a:xfrm>
                    <a:off x="0" y="0"/>
                    <a:ext cx="432" cy="676"/>
                    <a:chOff x="0" y="0"/>
                    <a:chExt cx="432" cy="676"/>
                  </a:xfrm>
                </p:grpSpPr>
                <p:sp>
                  <p:nvSpPr>
                    <p:cNvPr id="26725" name="Text Box 1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32" cy="3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50000"/>
                        </a:spcBef>
                      </a:pPr>
                      <a:r>
                        <a: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6726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288"/>
                      <a:ext cx="432" cy="3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50000"/>
                        </a:spcBef>
                      </a:pPr>
                      <a:r>
                        <a: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26719" name="Text Box 17"/>
              <p:cNvSpPr txBox="1">
                <a:spLocks noChangeArrowheads="1"/>
              </p:cNvSpPr>
              <p:nvPr/>
            </p:nvSpPr>
            <p:spPr bwMode="auto">
              <a:xfrm>
                <a:off x="1296" y="48"/>
                <a:ext cx="768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36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6707" name="Group 18"/>
            <p:cNvGrpSpPr/>
            <p:nvPr/>
          </p:nvGrpSpPr>
          <p:grpSpPr bwMode="auto">
            <a:xfrm>
              <a:off x="1680" y="0"/>
              <a:ext cx="672" cy="676"/>
              <a:chOff x="0" y="0"/>
              <a:chExt cx="432" cy="676"/>
            </a:xfrm>
          </p:grpSpPr>
          <p:sp>
            <p:nvSpPr>
              <p:cNvPr id="26714" name="Line 19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715" name="Group 20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716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7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717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14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6708" name="Text Box 23"/>
            <p:cNvSpPr txBox="1">
              <a:spLocks noChangeArrowheads="1"/>
            </p:cNvSpPr>
            <p:nvPr/>
          </p:nvSpPr>
          <p:spPr bwMode="auto">
            <a:xfrm>
              <a:off x="2160" y="48"/>
              <a:ext cx="384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709" name="Group 24"/>
            <p:cNvGrpSpPr/>
            <p:nvPr/>
          </p:nvGrpSpPr>
          <p:grpSpPr bwMode="auto">
            <a:xfrm>
              <a:off x="2544" y="0"/>
              <a:ext cx="432" cy="676"/>
              <a:chOff x="0" y="0"/>
              <a:chExt cx="432" cy="676"/>
            </a:xfrm>
          </p:grpSpPr>
          <p:sp>
            <p:nvSpPr>
              <p:cNvPr id="26710" name="Line 2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711" name="Group 26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712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713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26628" name="Group 29"/>
          <p:cNvGrpSpPr/>
          <p:nvPr/>
        </p:nvGrpSpPr>
        <p:grpSpPr bwMode="auto">
          <a:xfrm>
            <a:off x="2294086" y="1715665"/>
            <a:ext cx="3543300" cy="827485"/>
            <a:chOff x="0" y="0"/>
            <a:chExt cx="2976" cy="695"/>
          </a:xfrm>
        </p:grpSpPr>
        <p:grpSp>
          <p:nvGrpSpPr>
            <p:cNvPr id="26684" name="Group 30"/>
            <p:cNvGrpSpPr/>
            <p:nvPr/>
          </p:nvGrpSpPr>
          <p:grpSpPr bwMode="auto">
            <a:xfrm>
              <a:off x="1728" y="0"/>
              <a:ext cx="432" cy="676"/>
              <a:chOff x="0" y="0"/>
              <a:chExt cx="432" cy="676"/>
            </a:xfrm>
          </p:grpSpPr>
          <p:sp>
            <p:nvSpPr>
              <p:cNvPr id="26702" name="Line 31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703" name="Group 32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704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705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26685" name="Group 35"/>
            <p:cNvGrpSpPr/>
            <p:nvPr/>
          </p:nvGrpSpPr>
          <p:grpSpPr bwMode="auto">
            <a:xfrm>
              <a:off x="0" y="19"/>
              <a:ext cx="2976" cy="676"/>
              <a:chOff x="0" y="0"/>
              <a:chExt cx="2976" cy="676"/>
            </a:xfrm>
          </p:grpSpPr>
          <p:grpSp>
            <p:nvGrpSpPr>
              <p:cNvPr id="26686" name="Group 36"/>
              <p:cNvGrpSpPr/>
              <p:nvPr/>
            </p:nvGrpSpPr>
            <p:grpSpPr bwMode="auto">
              <a:xfrm>
                <a:off x="0" y="0"/>
                <a:ext cx="2064" cy="676"/>
                <a:chOff x="0" y="0"/>
                <a:chExt cx="2064" cy="676"/>
              </a:xfrm>
            </p:grpSpPr>
            <p:grpSp>
              <p:nvGrpSpPr>
                <p:cNvPr id="26689" name="Group 37"/>
                <p:cNvGrpSpPr/>
                <p:nvPr/>
              </p:nvGrpSpPr>
              <p:grpSpPr bwMode="auto">
                <a:xfrm>
                  <a:off x="0" y="0"/>
                  <a:ext cx="1344" cy="676"/>
                  <a:chOff x="0" y="0"/>
                  <a:chExt cx="1344" cy="676"/>
                </a:xfrm>
              </p:grpSpPr>
              <p:sp>
                <p:nvSpPr>
                  <p:cNvPr id="26691" name="Text Box 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2" y="96"/>
                    <a:ext cx="576" cy="5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zh-CN" altLang="zh-CN" sz="33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+</a:t>
                    </a:r>
                    <a:endParaRPr lang="zh-CN" altLang="zh-CN" sz="330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26692" name="Group 39"/>
                  <p:cNvGrpSpPr/>
                  <p:nvPr/>
                </p:nvGrpSpPr>
                <p:grpSpPr bwMode="auto">
                  <a:xfrm>
                    <a:off x="0" y="0"/>
                    <a:ext cx="432" cy="676"/>
                    <a:chOff x="0" y="0"/>
                    <a:chExt cx="432" cy="676"/>
                  </a:xfrm>
                </p:grpSpPr>
                <p:sp>
                  <p:nvSpPr>
                    <p:cNvPr id="26698" name="Line 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336"/>
                      <a:ext cx="240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105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grpSp>
                  <p:nvGrpSpPr>
                    <p:cNvPr id="26699" name="Group 41"/>
                    <p:cNvGrpSpPr/>
                    <p:nvPr/>
                  </p:nvGrpSpPr>
                  <p:grpSpPr bwMode="auto">
                    <a:xfrm>
                      <a:off x="0" y="0"/>
                      <a:ext cx="432" cy="676"/>
                      <a:chOff x="0" y="0"/>
                      <a:chExt cx="432" cy="676"/>
                    </a:xfrm>
                  </p:grpSpPr>
                  <p:sp>
                    <p:nvSpPr>
                      <p:cNvPr id="26700" name="Text Box 4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32" cy="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50000"/>
                          </a:spcBef>
                        </a:pPr>
                        <a:r>
                          <a:rPr lang="zh-CN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7</a:t>
                        </a:r>
                        <a:endPara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26701" name="Text Box 4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0" y="288"/>
                        <a:ext cx="432" cy="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50000"/>
                          </a:spcBef>
                        </a:pPr>
                        <a:r>
                          <a:rPr lang="zh-CN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9</a:t>
                        </a:r>
                        <a:endPara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6693" name="Group 44"/>
                  <p:cNvGrpSpPr/>
                  <p:nvPr/>
                </p:nvGrpSpPr>
                <p:grpSpPr bwMode="auto">
                  <a:xfrm>
                    <a:off x="912" y="0"/>
                    <a:ext cx="432" cy="676"/>
                    <a:chOff x="0" y="0"/>
                    <a:chExt cx="432" cy="676"/>
                  </a:xfrm>
                </p:grpSpPr>
                <p:sp>
                  <p:nvSpPr>
                    <p:cNvPr id="26694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336"/>
                      <a:ext cx="240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105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grpSp>
                  <p:nvGrpSpPr>
                    <p:cNvPr id="26695" name="Group 46"/>
                    <p:cNvGrpSpPr/>
                    <p:nvPr/>
                  </p:nvGrpSpPr>
                  <p:grpSpPr bwMode="auto">
                    <a:xfrm>
                      <a:off x="0" y="0"/>
                      <a:ext cx="432" cy="676"/>
                      <a:chOff x="0" y="0"/>
                      <a:chExt cx="432" cy="676"/>
                    </a:xfrm>
                  </p:grpSpPr>
                  <p:sp>
                    <p:nvSpPr>
                      <p:cNvPr id="26696" name="Text Box 4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32" cy="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50000"/>
                          </a:spcBef>
                        </a:pPr>
                        <a:r>
                          <a:rPr lang="zh-CN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2</a:t>
                        </a:r>
                        <a:endPara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26697" name="Text Box 4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0" y="288"/>
                        <a:ext cx="432" cy="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50000"/>
                          </a:spcBef>
                        </a:pPr>
                        <a:r>
                          <a:rPr lang="zh-CN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9</a:t>
                        </a:r>
                        <a:endParaRPr lang="zh-CN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</p:grpSp>
            </p:grpSp>
            <p:sp>
              <p:nvSpPr>
                <p:cNvPr id="26690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1296" y="48"/>
                  <a:ext cx="768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36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zh-CN" sz="36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6687" name="Text Box 50"/>
              <p:cNvSpPr txBox="1">
                <a:spLocks noChangeArrowheads="1"/>
              </p:cNvSpPr>
              <p:nvPr/>
            </p:nvSpPr>
            <p:spPr bwMode="auto">
              <a:xfrm>
                <a:off x="2160" y="48"/>
                <a:ext cx="384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36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688" name="Text Box 51"/>
              <p:cNvSpPr txBox="1">
                <a:spLocks noChangeArrowheads="1"/>
              </p:cNvSpPr>
              <p:nvPr/>
            </p:nvSpPr>
            <p:spPr bwMode="auto">
              <a:xfrm>
                <a:off x="2496" y="96"/>
                <a:ext cx="480" cy="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7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zh-CN" sz="2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6629" name="Group 52"/>
          <p:cNvGrpSpPr/>
          <p:nvPr/>
        </p:nvGrpSpPr>
        <p:grpSpPr bwMode="auto">
          <a:xfrm>
            <a:off x="2351236" y="2652687"/>
            <a:ext cx="2571750" cy="804862"/>
            <a:chOff x="0" y="0"/>
            <a:chExt cx="2160" cy="676"/>
          </a:xfrm>
        </p:grpSpPr>
        <p:sp>
          <p:nvSpPr>
            <p:cNvPr id="26672" name="Text Box 53"/>
            <p:cNvSpPr txBox="1">
              <a:spLocks noChangeArrowheads="1"/>
            </p:cNvSpPr>
            <p:nvPr/>
          </p:nvSpPr>
          <p:spPr bwMode="auto">
            <a:xfrm>
              <a:off x="413" y="77"/>
              <a:ext cx="679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33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73" name="Group 54"/>
            <p:cNvGrpSpPr/>
            <p:nvPr/>
          </p:nvGrpSpPr>
          <p:grpSpPr bwMode="auto">
            <a:xfrm>
              <a:off x="931" y="0"/>
              <a:ext cx="653" cy="676"/>
              <a:chOff x="0" y="0"/>
              <a:chExt cx="432" cy="676"/>
            </a:xfrm>
          </p:grpSpPr>
          <p:sp>
            <p:nvSpPr>
              <p:cNvPr id="26680" name="Line 5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681" name="Group 56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682" name="Text Box 5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3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683" name="Text Box 58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8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6674" name="Text Box 59"/>
            <p:cNvSpPr txBox="1">
              <a:spLocks noChangeArrowheads="1"/>
            </p:cNvSpPr>
            <p:nvPr/>
          </p:nvSpPr>
          <p:spPr bwMode="auto">
            <a:xfrm>
              <a:off x="1392" y="96"/>
              <a:ext cx="768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75" name="Group 60"/>
            <p:cNvGrpSpPr/>
            <p:nvPr/>
          </p:nvGrpSpPr>
          <p:grpSpPr bwMode="auto">
            <a:xfrm>
              <a:off x="0" y="0"/>
              <a:ext cx="653" cy="676"/>
              <a:chOff x="0" y="0"/>
              <a:chExt cx="432" cy="676"/>
            </a:xfrm>
          </p:grpSpPr>
          <p:sp>
            <p:nvSpPr>
              <p:cNvPr id="26676" name="Line 61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677" name="Group 62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678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7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679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8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26630" name="Group 65"/>
          <p:cNvGrpSpPr/>
          <p:nvPr/>
        </p:nvGrpSpPr>
        <p:grpSpPr bwMode="auto">
          <a:xfrm>
            <a:off x="4488409" y="2687216"/>
            <a:ext cx="777478" cy="804863"/>
            <a:chOff x="0" y="0"/>
            <a:chExt cx="432" cy="676"/>
          </a:xfrm>
        </p:grpSpPr>
        <p:sp>
          <p:nvSpPr>
            <p:cNvPr id="26668" name="Line 66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69" name="Group 67"/>
            <p:cNvGrpSpPr/>
            <p:nvPr/>
          </p:nvGrpSpPr>
          <p:grpSpPr bwMode="auto">
            <a:xfrm>
              <a:off x="0" y="0"/>
              <a:ext cx="432" cy="676"/>
              <a:chOff x="0" y="0"/>
              <a:chExt cx="432" cy="676"/>
            </a:xfrm>
          </p:grpSpPr>
          <p:sp>
            <p:nvSpPr>
              <p:cNvPr id="26670" name="Text Box 6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1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671" name="Text Box 69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6631" name="Text Box 70"/>
          <p:cNvSpPr txBox="1">
            <a:spLocks noChangeArrowheads="1"/>
          </p:cNvSpPr>
          <p:nvPr/>
        </p:nvSpPr>
        <p:spPr bwMode="auto">
          <a:xfrm>
            <a:off x="5780236" y="1144165"/>
            <a:ext cx="13144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（ 　　）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2" name="Text Box 71"/>
          <p:cNvSpPr txBox="1">
            <a:spLocks noChangeArrowheads="1"/>
          </p:cNvSpPr>
          <p:nvPr/>
        </p:nvSpPr>
        <p:spPr bwMode="auto">
          <a:xfrm>
            <a:off x="5665936" y="1887115"/>
            <a:ext cx="13144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3" name="Text Box 72"/>
          <p:cNvSpPr txBox="1">
            <a:spLocks noChangeArrowheads="1"/>
          </p:cNvSpPr>
          <p:nvPr/>
        </p:nvSpPr>
        <p:spPr bwMode="auto">
          <a:xfrm>
            <a:off x="4980136" y="2915815"/>
            <a:ext cx="13144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4" name="Text Box 73"/>
          <p:cNvSpPr txBox="1">
            <a:spLocks noChangeArrowheads="1"/>
          </p:cNvSpPr>
          <p:nvPr/>
        </p:nvSpPr>
        <p:spPr bwMode="auto">
          <a:xfrm>
            <a:off x="5374233" y="3771646"/>
            <a:ext cx="948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62" name="Text Box 74"/>
          <p:cNvSpPr txBox="1">
            <a:spLocks noChangeArrowheads="1"/>
          </p:cNvSpPr>
          <p:nvPr/>
        </p:nvSpPr>
        <p:spPr bwMode="auto">
          <a:xfrm>
            <a:off x="6065986" y="1029865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zh-CN" sz="3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6" name="Text Box 75"/>
          <p:cNvSpPr txBox="1">
            <a:spLocks noChangeArrowheads="1"/>
          </p:cNvSpPr>
          <p:nvPr/>
        </p:nvSpPr>
        <p:spPr bwMode="auto">
          <a:xfrm>
            <a:off x="1836886" y="1144165"/>
            <a:ext cx="40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7" name="Text Box 76"/>
          <p:cNvSpPr txBox="1">
            <a:spLocks noChangeArrowheads="1"/>
          </p:cNvSpPr>
          <p:nvPr/>
        </p:nvSpPr>
        <p:spPr bwMode="auto">
          <a:xfrm>
            <a:off x="1836886" y="1944265"/>
            <a:ext cx="40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8" name="Text Box 77"/>
          <p:cNvSpPr txBox="1">
            <a:spLocks noChangeArrowheads="1"/>
          </p:cNvSpPr>
          <p:nvPr/>
        </p:nvSpPr>
        <p:spPr bwMode="auto">
          <a:xfrm>
            <a:off x="1835696" y="2849140"/>
            <a:ext cx="40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9" name="Text Box 78"/>
          <p:cNvSpPr txBox="1">
            <a:spLocks noChangeArrowheads="1"/>
          </p:cNvSpPr>
          <p:nvPr/>
        </p:nvSpPr>
        <p:spPr bwMode="auto">
          <a:xfrm>
            <a:off x="1835696" y="3767112"/>
            <a:ext cx="40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67" name="Text Box 79"/>
          <p:cNvSpPr txBox="1">
            <a:spLocks noChangeArrowheads="1"/>
          </p:cNvSpPr>
          <p:nvPr/>
        </p:nvSpPr>
        <p:spPr bwMode="auto">
          <a:xfrm>
            <a:off x="5993358" y="1822821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zh-CN" sz="30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68" name="Text Box 80"/>
          <p:cNvSpPr txBox="1">
            <a:spLocks noChangeArrowheads="1"/>
          </p:cNvSpPr>
          <p:nvPr/>
        </p:nvSpPr>
        <p:spPr bwMode="auto">
          <a:xfrm>
            <a:off x="5265886" y="2789609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3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69" name="Text Box 81"/>
          <p:cNvSpPr txBox="1">
            <a:spLocks noChangeArrowheads="1"/>
          </p:cNvSpPr>
          <p:nvPr/>
        </p:nvSpPr>
        <p:spPr bwMode="auto">
          <a:xfrm>
            <a:off x="5277198" y="2779847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zh-CN" sz="3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43" name="Group 82"/>
          <p:cNvGrpSpPr/>
          <p:nvPr/>
        </p:nvGrpSpPr>
        <p:grpSpPr bwMode="auto">
          <a:xfrm>
            <a:off x="2375049" y="3551609"/>
            <a:ext cx="2571750" cy="804862"/>
            <a:chOff x="0" y="0"/>
            <a:chExt cx="2160" cy="676"/>
          </a:xfrm>
        </p:grpSpPr>
        <p:sp>
          <p:nvSpPr>
            <p:cNvPr id="26656" name="Text Box 83"/>
            <p:cNvSpPr txBox="1">
              <a:spLocks noChangeArrowheads="1"/>
            </p:cNvSpPr>
            <p:nvPr/>
          </p:nvSpPr>
          <p:spPr bwMode="auto">
            <a:xfrm>
              <a:off x="413" y="77"/>
              <a:ext cx="679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33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57" name="Group 84"/>
            <p:cNvGrpSpPr/>
            <p:nvPr/>
          </p:nvGrpSpPr>
          <p:grpSpPr bwMode="auto">
            <a:xfrm>
              <a:off x="931" y="0"/>
              <a:ext cx="653" cy="676"/>
              <a:chOff x="0" y="0"/>
              <a:chExt cx="432" cy="676"/>
            </a:xfrm>
          </p:grpSpPr>
          <p:sp>
            <p:nvSpPr>
              <p:cNvPr id="26664" name="Line 8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665" name="Group 86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666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2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667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16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6658" name="Text Box 89"/>
            <p:cNvSpPr txBox="1">
              <a:spLocks noChangeArrowheads="1"/>
            </p:cNvSpPr>
            <p:nvPr/>
          </p:nvSpPr>
          <p:spPr bwMode="auto">
            <a:xfrm>
              <a:off x="1392" y="96"/>
              <a:ext cx="768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59" name="Group 90"/>
            <p:cNvGrpSpPr/>
            <p:nvPr/>
          </p:nvGrpSpPr>
          <p:grpSpPr bwMode="auto">
            <a:xfrm>
              <a:off x="0" y="0"/>
              <a:ext cx="653" cy="676"/>
              <a:chOff x="0" y="0"/>
              <a:chExt cx="432" cy="676"/>
            </a:xfrm>
          </p:grpSpPr>
          <p:sp>
            <p:nvSpPr>
              <p:cNvPr id="26660" name="Line 91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661" name="Group 92"/>
              <p:cNvGrpSpPr/>
              <p:nvPr/>
            </p:nvGrpSpPr>
            <p:grpSpPr bwMode="auto">
              <a:xfrm>
                <a:off x="0" y="0"/>
                <a:ext cx="432" cy="676"/>
                <a:chOff x="0" y="0"/>
                <a:chExt cx="432" cy="676"/>
              </a:xfrm>
            </p:grpSpPr>
            <p:sp>
              <p:nvSpPr>
                <p:cNvPr id="26662" name="Text Box 93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13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663" name="Text Box 94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16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26644" name="Group 95"/>
          <p:cNvGrpSpPr/>
          <p:nvPr/>
        </p:nvGrpSpPr>
        <p:grpSpPr bwMode="auto">
          <a:xfrm>
            <a:off x="4481265" y="3551609"/>
            <a:ext cx="777478" cy="804863"/>
            <a:chOff x="0" y="0"/>
            <a:chExt cx="432" cy="676"/>
          </a:xfrm>
        </p:grpSpPr>
        <p:sp>
          <p:nvSpPr>
            <p:cNvPr id="26652" name="Line 96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53" name="Group 97"/>
            <p:cNvGrpSpPr/>
            <p:nvPr/>
          </p:nvGrpSpPr>
          <p:grpSpPr bwMode="auto">
            <a:xfrm>
              <a:off x="0" y="0"/>
              <a:ext cx="432" cy="676"/>
              <a:chOff x="0" y="0"/>
              <a:chExt cx="432" cy="676"/>
            </a:xfrm>
          </p:grpSpPr>
          <p:sp>
            <p:nvSpPr>
              <p:cNvPr id="26654" name="Text Box 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655" name="Text Box 99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2388" name="Text Box 100"/>
          <p:cNvSpPr txBox="1">
            <a:spLocks noChangeArrowheads="1"/>
          </p:cNvSpPr>
          <p:nvPr/>
        </p:nvSpPr>
        <p:spPr bwMode="auto">
          <a:xfrm>
            <a:off x="5561161" y="3658765"/>
            <a:ext cx="45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zh-CN" sz="3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29" name="Group 101"/>
          <p:cNvGrpSpPr/>
          <p:nvPr/>
        </p:nvGrpSpPr>
        <p:grpSpPr bwMode="auto">
          <a:xfrm>
            <a:off x="6371977" y="3551609"/>
            <a:ext cx="777478" cy="804863"/>
            <a:chOff x="0" y="0"/>
            <a:chExt cx="432" cy="676"/>
          </a:xfrm>
        </p:grpSpPr>
        <p:sp>
          <p:nvSpPr>
            <p:cNvPr id="26648" name="Line 102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49" name="Group 103"/>
            <p:cNvGrpSpPr/>
            <p:nvPr/>
          </p:nvGrpSpPr>
          <p:grpSpPr bwMode="auto">
            <a:xfrm>
              <a:off x="0" y="0"/>
              <a:ext cx="432" cy="676"/>
              <a:chOff x="0" y="0"/>
              <a:chExt cx="432" cy="676"/>
            </a:xfrm>
          </p:grpSpPr>
          <p:sp>
            <p:nvSpPr>
              <p:cNvPr id="26650" name="Text Box 10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zh-CN" altLang="zh-CN" sz="24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651" name="Text Box 105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endParaRPr lang="zh-CN" altLang="zh-CN" sz="24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2394" name="Text Box 106"/>
          <p:cNvSpPr txBox="1">
            <a:spLocks noChangeArrowheads="1"/>
          </p:cNvSpPr>
          <p:nvPr/>
        </p:nvSpPr>
        <p:spPr bwMode="auto">
          <a:xfrm>
            <a:off x="7019677" y="106677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Rectangle 2"/>
          <p:cNvSpPr>
            <a:spLocks noChangeArrowheads="1"/>
          </p:cNvSpPr>
          <p:nvPr/>
        </p:nvSpPr>
        <p:spPr bwMode="auto">
          <a:xfrm>
            <a:off x="323528" y="221433"/>
            <a:ext cx="1000537" cy="69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4" name="图片 1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62" grpId="0" autoUpdateAnimBg="0"/>
      <p:bldP spid="12367" grpId="0" autoUpdateAnimBg="0"/>
      <p:bldP spid="12368" grpId="0" autoUpdateAnimBg="0"/>
      <p:bldP spid="12369" grpId="0" autoUpdateAnimBg="0"/>
      <p:bldP spid="12388" grpId="0" autoUpdateAnimBg="0"/>
      <p:bldP spid="12394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</Words>
  <Application>WPS 演示</Application>
  <PresentationFormat>全屏显示(16:9)</PresentationFormat>
  <Paragraphs>480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2021-02-25T00:45:47Z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