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8"/>
  </p:notesMasterIdLst>
  <p:sldIdLst>
    <p:sldId id="568" r:id="rId4"/>
    <p:sldId id="562" r:id="rId5"/>
    <p:sldId id="563" r:id="rId6"/>
    <p:sldId id="561" r:id="rId7"/>
    <p:sldId id="564" r:id="rId9"/>
    <p:sldId id="556" r:id="rId10"/>
    <p:sldId id="565" r:id="rId11"/>
    <p:sldId id="566" r:id="rId12"/>
    <p:sldId id="567" r:id="rId13"/>
    <p:sldId id="507" r:id="rId14"/>
    <p:sldId id="569" r:id="rId1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9"/>
    </p:embeddedFont>
    <p:embeddedFont>
      <p:font typeface="楷体" panose="02010609060101010101" pitchFamily="49" charset="-122"/>
      <p:regular r:id="rId20"/>
    </p:embeddedFont>
    <p:embeddedFont>
      <p:font typeface="幼圆" panose="02010509060101010101" pitchFamily="49" charset="-122"/>
      <p:regular r:id="rId21"/>
    </p:embeddedFont>
    <p:embeddedFont>
      <p:font typeface="Calibri" panose="020F0502020204030204" charset="0"/>
      <p:regular r:id="rId22"/>
      <p:bold r:id="rId23"/>
      <p:italic r:id="rId24"/>
      <p:boldItalic r:id="rId25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2E09B7"/>
    <a:srgbClr val="FF0000"/>
    <a:srgbClr val="339933"/>
    <a:srgbClr val="0000FF"/>
    <a:srgbClr val="009900"/>
    <a:srgbClr val="FFCC66"/>
    <a:srgbClr val="FF9933"/>
    <a:srgbClr val="AFF22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43" autoAdjust="0"/>
    <p:restoredTop sz="99556" autoAdjust="0"/>
  </p:normalViewPr>
  <p:slideViewPr>
    <p:cSldViewPr>
      <p:cViewPr varScale="1">
        <p:scale>
          <a:sx n="70" d="100"/>
          <a:sy n="70" d="100"/>
        </p:scale>
        <p:origin x="-576" y="-77"/>
      </p:cViewPr>
      <p:guideLst>
        <p:guide orient="horz" pos="2159"/>
        <p:guide orient="horz" pos="1619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9649913-0F6C-4A7A-921D-6592B17749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9649913-0F6C-4A7A-921D-6592B17749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7"/>
            <a:ext cx="4572000" cy="246499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0963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分数的意义和性质 用直线上的点表示分数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6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9545" y="1435155"/>
            <a:ext cx="8634416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用直线上的点表示分数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31790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分数的意义和性质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10271" y="130319"/>
            <a:ext cx="2450571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1745519" y="1923678"/>
            <a:ext cx="556278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用直线上的点表示分数时：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分母是几，就把单位“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”平均分成几份；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分子是几，就从左到右选取几份。</a:t>
            </a:r>
            <a:endParaRPr lang="en-US" altLang="zh-CN" sz="2400" b="1" dirty="0" smtClean="0">
              <a:solidFill>
                <a:srgbClr val="00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比较大小时：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相同，分子越大分数越大；</a:t>
            </a:r>
            <a:endParaRPr lang="en-US" altLang="zh-CN" sz="24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r>
              <a:rPr lang="zh-CN" altLang="en-US" sz="24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相同，分母越小分数越大。</a:t>
            </a:r>
            <a:endParaRPr lang="zh-CN" altLang="en-US" sz="2400" b="1" dirty="0">
              <a:solidFill>
                <a:srgbClr val="00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771800" y="1707654"/>
            <a:ext cx="4536504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616858" y="1592266"/>
            <a:ext cx="1085405" cy="1082237"/>
            <a:chOff x="1266923" y="1965533"/>
            <a:chExt cx="1447207" cy="1442982"/>
          </a:xfrm>
          <a:solidFill>
            <a:schemeClr val="bg1"/>
          </a:solidFill>
        </p:grpSpPr>
        <p:sp>
          <p:nvSpPr>
            <p:cNvPr id="2" name="泪滴形 1"/>
            <p:cNvSpPr/>
            <p:nvPr/>
          </p:nvSpPr>
          <p:spPr>
            <a:xfrm rot="4320000" flipH="1">
              <a:off x="1509713" y="2789281"/>
              <a:ext cx="632086" cy="606382"/>
            </a:xfrm>
            <a:prstGeom prst="teardrop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泪滴形 2"/>
            <p:cNvSpPr/>
            <p:nvPr/>
          </p:nvSpPr>
          <p:spPr>
            <a:xfrm rot="8640000" flipH="1">
              <a:off x="1266923" y="2333954"/>
              <a:ext cx="632086" cy="606382"/>
            </a:xfrm>
            <a:prstGeom prst="teardrop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泪滴形 3"/>
            <p:cNvSpPr/>
            <p:nvPr/>
          </p:nvSpPr>
          <p:spPr>
            <a:xfrm flipH="1">
              <a:off x="2026070" y="2698206"/>
              <a:ext cx="632086" cy="606382"/>
            </a:xfrm>
            <a:prstGeom prst="teardrop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泪滴形 4"/>
            <p:cNvSpPr/>
            <p:nvPr/>
          </p:nvSpPr>
          <p:spPr>
            <a:xfrm rot="17280000" flipH="1">
              <a:off x="2094896" y="2196743"/>
              <a:ext cx="632086" cy="606382"/>
            </a:xfrm>
            <a:prstGeom prst="teardrop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泪滴形 5"/>
            <p:cNvSpPr/>
            <p:nvPr/>
          </p:nvSpPr>
          <p:spPr>
            <a:xfrm rot="12960000" flipH="1">
              <a:off x="1628453" y="1965533"/>
              <a:ext cx="632086" cy="606382"/>
            </a:xfrm>
            <a:prstGeom prst="teardrop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962862" y="2637145"/>
              <a:ext cx="108000" cy="1080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291627" y="1538687"/>
            <a:ext cx="1085405" cy="1082237"/>
            <a:chOff x="1266923" y="1965533"/>
            <a:chExt cx="1447207" cy="1442982"/>
          </a:xfrm>
          <a:solidFill>
            <a:schemeClr val="bg1"/>
          </a:solidFill>
        </p:grpSpPr>
        <p:sp>
          <p:nvSpPr>
            <p:cNvPr id="10" name="泪滴形 9"/>
            <p:cNvSpPr/>
            <p:nvPr/>
          </p:nvSpPr>
          <p:spPr>
            <a:xfrm rot="4320000" flipH="1">
              <a:off x="1509713" y="2789281"/>
              <a:ext cx="632086" cy="606382"/>
            </a:xfrm>
            <a:prstGeom prst="teardrop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泪滴形 10"/>
            <p:cNvSpPr/>
            <p:nvPr/>
          </p:nvSpPr>
          <p:spPr>
            <a:xfrm rot="8640000" flipH="1">
              <a:off x="1266923" y="2333954"/>
              <a:ext cx="632086" cy="606382"/>
            </a:xfrm>
            <a:prstGeom prst="teardrop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泪滴形 11"/>
            <p:cNvSpPr/>
            <p:nvPr/>
          </p:nvSpPr>
          <p:spPr>
            <a:xfrm flipH="1">
              <a:off x="2026070" y="2698206"/>
              <a:ext cx="632086" cy="606382"/>
            </a:xfrm>
            <a:prstGeom prst="teardrop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泪滴形 12"/>
            <p:cNvSpPr/>
            <p:nvPr/>
          </p:nvSpPr>
          <p:spPr>
            <a:xfrm rot="17280000" flipH="1">
              <a:off x="2094896" y="2196743"/>
              <a:ext cx="632086" cy="606382"/>
            </a:xfrm>
            <a:prstGeom prst="teardrop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泪滴形 13"/>
            <p:cNvSpPr/>
            <p:nvPr/>
          </p:nvSpPr>
          <p:spPr>
            <a:xfrm rot="12960000" flipH="1">
              <a:off x="1628453" y="1965533"/>
              <a:ext cx="632086" cy="606382"/>
            </a:xfrm>
            <a:prstGeom prst="teardrop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962862" y="2637145"/>
              <a:ext cx="108000" cy="1080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98982" y="1538687"/>
            <a:ext cx="1085405" cy="1082237"/>
            <a:chOff x="1266923" y="1965533"/>
            <a:chExt cx="1447207" cy="1442982"/>
          </a:xfrm>
          <a:solidFill>
            <a:schemeClr val="bg1"/>
          </a:solidFill>
        </p:grpSpPr>
        <p:sp>
          <p:nvSpPr>
            <p:cNvPr id="17" name="泪滴形 16"/>
            <p:cNvSpPr/>
            <p:nvPr/>
          </p:nvSpPr>
          <p:spPr>
            <a:xfrm rot="4320000" flipH="1">
              <a:off x="1509713" y="2789281"/>
              <a:ext cx="632086" cy="606382"/>
            </a:xfrm>
            <a:prstGeom prst="teardrop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泪滴形 17"/>
            <p:cNvSpPr/>
            <p:nvPr/>
          </p:nvSpPr>
          <p:spPr>
            <a:xfrm rot="8640000" flipH="1">
              <a:off x="1266923" y="2333954"/>
              <a:ext cx="632086" cy="606382"/>
            </a:xfrm>
            <a:prstGeom prst="teardrop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泪滴形 18"/>
            <p:cNvSpPr/>
            <p:nvPr/>
          </p:nvSpPr>
          <p:spPr>
            <a:xfrm flipH="1">
              <a:off x="2026070" y="2698206"/>
              <a:ext cx="632086" cy="606382"/>
            </a:xfrm>
            <a:prstGeom prst="teardrop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泪滴形 19"/>
            <p:cNvSpPr/>
            <p:nvPr/>
          </p:nvSpPr>
          <p:spPr>
            <a:xfrm rot="17280000" flipH="1">
              <a:off x="2094896" y="2196743"/>
              <a:ext cx="632086" cy="606382"/>
            </a:xfrm>
            <a:prstGeom prst="teardrop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泪滴形 20"/>
            <p:cNvSpPr/>
            <p:nvPr/>
          </p:nvSpPr>
          <p:spPr>
            <a:xfrm rot="12960000" flipH="1">
              <a:off x="1628453" y="1965533"/>
              <a:ext cx="632086" cy="606382"/>
            </a:xfrm>
            <a:prstGeom prst="teardrop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962862" y="2637145"/>
              <a:ext cx="108000" cy="1080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438923" y="1549355"/>
            <a:ext cx="1085405" cy="1082237"/>
            <a:chOff x="1266923" y="1965533"/>
            <a:chExt cx="1447207" cy="1442982"/>
          </a:xfrm>
          <a:solidFill>
            <a:schemeClr val="bg1"/>
          </a:solidFill>
        </p:grpSpPr>
        <p:sp>
          <p:nvSpPr>
            <p:cNvPr id="24" name="泪滴形 23"/>
            <p:cNvSpPr/>
            <p:nvPr/>
          </p:nvSpPr>
          <p:spPr>
            <a:xfrm rot="4320000" flipH="1">
              <a:off x="1509713" y="2789281"/>
              <a:ext cx="632086" cy="606382"/>
            </a:xfrm>
            <a:prstGeom prst="teardrop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泪滴形 24"/>
            <p:cNvSpPr/>
            <p:nvPr/>
          </p:nvSpPr>
          <p:spPr>
            <a:xfrm rot="8640000" flipH="1">
              <a:off x="1266923" y="2333954"/>
              <a:ext cx="632086" cy="606382"/>
            </a:xfrm>
            <a:prstGeom prst="teardrop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泪滴形 25"/>
            <p:cNvSpPr/>
            <p:nvPr/>
          </p:nvSpPr>
          <p:spPr>
            <a:xfrm flipH="1">
              <a:off x="2026070" y="2698206"/>
              <a:ext cx="632086" cy="606382"/>
            </a:xfrm>
            <a:prstGeom prst="teardrop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泪滴形 26"/>
            <p:cNvSpPr/>
            <p:nvPr/>
          </p:nvSpPr>
          <p:spPr>
            <a:xfrm rot="17280000" flipH="1">
              <a:off x="2094896" y="2196743"/>
              <a:ext cx="632086" cy="606382"/>
            </a:xfrm>
            <a:prstGeom prst="teardrop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泪滴形 27"/>
            <p:cNvSpPr/>
            <p:nvPr/>
          </p:nvSpPr>
          <p:spPr>
            <a:xfrm rot="12960000" flipH="1">
              <a:off x="1628453" y="1965533"/>
              <a:ext cx="632086" cy="606382"/>
            </a:xfrm>
            <a:prstGeom prst="teardrop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1962862" y="2637145"/>
              <a:ext cx="108000" cy="1080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630" name="TextBox 3"/>
          <p:cNvSpPr txBox="1">
            <a:spLocks noChangeArrowheads="1"/>
          </p:cNvSpPr>
          <p:nvPr/>
        </p:nvSpPr>
        <p:spPr bwMode="auto">
          <a:xfrm>
            <a:off x="827584" y="843558"/>
            <a:ext cx="80904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花瓣涂上自己喜欢的颜色表示下面的分数。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631" name="组合 24"/>
          <p:cNvGrpSpPr/>
          <p:nvPr/>
        </p:nvGrpSpPr>
        <p:grpSpPr bwMode="auto">
          <a:xfrm>
            <a:off x="1963370" y="2654683"/>
            <a:ext cx="482204" cy="900410"/>
            <a:chOff x="3714739" y="3402243"/>
            <a:chExt cx="642950" cy="1200094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6633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634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635" name="组合 24"/>
          <p:cNvGrpSpPr/>
          <p:nvPr/>
        </p:nvGrpSpPr>
        <p:grpSpPr bwMode="auto">
          <a:xfrm>
            <a:off x="3677870" y="2601105"/>
            <a:ext cx="482204" cy="900410"/>
            <a:chOff x="3714739" y="3402243"/>
            <a:chExt cx="642950" cy="1200095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6637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638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639" name="组合 24"/>
          <p:cNvGrpSpPr/>
          <p:nvPr/>
        </p:nvGrpSpPr>
        <p:grpSpPr bwMode="auto">
          <a:xfrm>
            <a:off x="5231636" y="2580864"/>
            <a:ext cx="482203" cy="900410"/>
            <a:chOff x="3714739" y="3402243"/>
            <a:chExt cx="642950" cy="1200094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3714739" y="3986223"/>
              <a:ext cx="357194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6641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642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643" name="组合 24"/>
          <p:cNvGrpSpPr/>
          <p:nvPr/>
        </p:nvGrpSpPr>
        <p:grpSpPr bwMode="auto">
          <a:xfrm>
            <a:off x="6838980" y="2527286"/>
            <a:ext cx="482203" cy="900410"/>
            <a:chOff x="3714739" y="3402243"/>
            <a:chExt cx="642950" cy="1200095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6645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646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7" name="组合 71"/>
          <p:cNvGrpSpPr/>
          <p:nvPr/>
        </p:nvGrpSpPr>
        <p:grpSpPr bwMode="auto">
          <a:xfrm>
            <a:off x="6613480" y="1549366"/>
            <a:ext cx="894160" cy="1082278"/>
            <a:chOff x="2041560" y="4643446"/>
            <a:chExt cx="1191565" cy="1442982"/>
          </a:xfrm>
        </p:grpSpPr>
        <p:sp>
          <p:nvSpPr>
            <p:cNvPr id="55" name="泪滴形 54"/>
            <p:cNvSpPr/>
            <p:nvPr/>
          </p:nvSpPr>
          <p:spPr>
            <a:xfrm rot="4320000" flipH="1">
              <a:off x="2028707" y="5467480"/>
              <a:ext cx="631801" cy="606095"/>
            </a:xfrm>
            <a:prstGeom prst="teardrop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6649" name="组合 66"/>
            <p:cNvGrpSpPr/>
            <p:nvPr/>
          </p:nvGrpSpPr>
          <p:grpSpPr bwMode="auto">
            <a:xfrm>
              <a:off x="2147448" y="4643446"/>
              <a:ext cx="1085677" cy="1339055"/>
              <a:chOff x="2147448" y="4643446"/>
              <a:chExt cx="1085677" cy="1339055"/>
            </a:xfrm>
          </p:grpSpPr>
          <p:sp>
            <p:nvSpPr>
              <p:cNvPr id="57" name="泪滴形 56"/>
              <p:cNvSpPr/>
              <p:nvPr/>
            </p:nvSpPr>
            <p:spPr>
              <a:xfrm flipH="1">
                <a:off x="2546110" y="5376843"/>
                <a:ext cx="631482" cy="606402"/>
              </a:xfrm>
              <a:prstGeom prst="teardrop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altLang="zh-CN" sz="10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8" name="泪滴形 57"/>
              <p:cNvSpPr/>
              <p:nvPr/>
            </p:nvSpPr>
            <p:spPr>
              <a:xfrm rot="17280000" flipH="1">
                <a:off x="2614177" y="4875365"/>
                <a:ext cx="631801" cy="606096"/>
              </a:xfrm>
              <a:prstGeom prst="teardrop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altLang="zh-CN" sz="10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9" name="泪滴形 58"/>
              <p:cNvSpPr/>
              <p:nvPr/>
            </p:nvSpPr>
            <p:spPr>
              <a:xfrm rot="12960000" flipH="1">
                <a:off x="2147865" y="4643446"/>
                <a:ext cx="631482" cy="606402"/>
              </a:xfrm>
              <a:prstGeom prst="teardrop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altLang="zh-CN" sz="10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62" name="泪滴形 61"/>
          <p:cNvSpPr/>
          <p:nvPr/>
        </p:nvSpPr>
        <p:spPr>
          <a:xfrm rot="12960000" flipH="1">
            <a:off x="1879555" y="1587466"/>
            <a:ext cx="473869" cy="454819"/>
          </a:xfrm>
          <a:prstGeom prst="teardrop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105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组合 63"/>
          <p:cNvGrpSpPr/>
          <p:nvPr/>
        </p:nvGrpSpPr>
        <p:grpSpPr bwMode="auto">
          <a:xfrm>
            <a:off x="3559527" y="1549366"/>
            <a:ext cx="814388" cy="638175"/>
            <a:chOff x="2147448" y="4643446"/>
            <a:chExt cx="1085677" cy="850444"/>
          </a:xfrm>
        </p:grpSpPr>
        <p:sp>
          <p:nvSpPr>
            <p:cNvPr id="65" name="泪滴形 64"/>
            <p:cNvSpPr/>
            <p:nvPr/>
          </p:nvSpPr>
          <p:spPr>
            <a:xfrm rot="17280000" flipH="1">
              <a:off x="2614218" y="4874983"/>
              <a:ext cx="631486" cy="606328"/>
            </a:xfrm>
            <a:prstGeom prst="teardrop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泪滴形 65"/>
            <p:cNvSpPr/>
            <p:nvPr/>
          </p:nvSpPr>
          <p:spPr>
            <a:xfrm rot="12960000" flipH="1">
              <a:off x="2147448" y="4643446"/>
              <a:ext cx="631724" cy="606100"/>
            </a:xfrm>
            <a:prstGeom prst="teardrop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组合 67"/>
          <p:cNvGrpSpPr/>
          <p:nvPr/>
        </p:nvGrpSpPr>
        <p:grpSpPr bwMode="auto">
          <a:xfrm>
            <a:off x="5166870" y="1549366"/>
            <a:ext cx="814388" cy="1003697"/>
            <a:chOff x="2147448" y="4643446"/>
            <a:chExt cx="1085677" cy="1339055"/>
          </a:xfrm>
        </p:grpSpPr>
        <p:sp>
          <p:nvSpPr>
            <p:cNvPr id="69" name="泪滴形 68"/>
            <p:cNvSpPr/>
            <p:nvPr/>
          </p:nvSpPr>
          <p:spPr>
            <a:xfrm flipH="1">
              <a:off x="2545847" y="5375717"/>
              <a:ext cx="631724" cy="606784"/>
            </a:xfrm>
            <a:prstGeom prst="teardrop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0" name="泪滴形 69"/>
            <p:cNvSpPr/>
            <p:nvPr/>
          </p:nvSpPr>
          <p:spPr>
            <a:xfrm rot="17280000" flipH="1">
              <a:off x="2613861" y="4873997"/>
              <a:ext cx="632199" cy="606328"/>
            </a:xfrm>
            <a:prstGeom prst="teardrop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" name="泪滴形 70"/>
            <p:cNvSpPr/>
            <p:nvPr/>
          </p:nvSpPr>
          <p:spPr>
            <a:xfrm rot="12960000" flipH="1">
              <a:off x="2147448" y="4643446"/>
              <a:ext cx="631724" cy="606784"/>
            </a:xfrm>
            <a:prstGeom prst="teardrop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77" name="组合 7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8" name="图片 7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907704" y="3396109"/>
            <a:ext cx="5786438" cy="1335881"/>
            <a:chOff x="1979712" y="3435846"/>
            <a:chExt cx="5786438" cy="1335881"/>
          </a:xfrm>
        </p:grpSpPr>
        <p:grpSp>
          <p:nvGrpSpPr>
            <p:cNvPr id="42" name="组合 72"/>
            <p:cNvGrpSpPr/>
            <p:nvPr/>
          </p:nvGrpSpPr>
          <p:grpSpPr bwMode="auto">
            <a:xfrm>
              <a:off x="1979712" y="3435846"/>
              <a:ext cx="5786438" cy="1335881"/>
              <a:chOff x="1142976" y="4500570"/>
              <a:chExt cx="7715304" cy="1780455"/>
            </a:xfrm>
          </p:grpSpPr>
          <p:pic>
            <p:nvPicPr>
              <p:cNvPr id="26662" name="图片 73" descr="小兔子9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58082" y="4500570"/>
                <a:ext cx="1500198" cy="17804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5" name="云形标注 74"/>
              <p:cNvSpPr/>
              <p:nvPr/>
            </p:nvSpPr>
            <p:spPr bwMode="auto">
              <a:xfrm>
                <a:off x="1142976" y="4714795"/>
                <a:ext cx="5929355" cy="928313"/>
              </a:xfrm>
              <a:prstGeom prst="cloudCallout">
                <a:avLst>
                  <a:gd name="adj1" fmla="val 54000"/>
                  <a:gd name="adj2" fmla="val 23075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2535752" y="3651870"/>
              <a:ext cx="41244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说一说每个分数的意义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3"/>
          <p:cNvSpPr txBox="1">
            <a:spLocks noChangeArrowheads="1"/>
          </p:cNvSpPr>
          <p:nvPr/>
        </p:nvSpPr>
        <p:spPr bwMode="auto">
          <a:xfrm>
            <a:off x="2555776" y="555526"/>
            <a:ext cx="45541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直线上的点表示分数。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651" name="组合 48"/>
          <p:cNvGrpSpPr/>
          <p:nvPr/>
        </p:nvGrpSpPr>
        <p:grpSpPr bwMode="auto">
          <a:xfrm>
            <a:off x="2565394" y="1284696"/>
            <a:ext cx="4018359" cy="1061146"/>
            <a:chOff x="642910" y="1500174"/>
            <a:chExt cx="5357850" cy="1414863"/>
          </a:xfrm>
        </p:grpSpPr>
        <p:grpSp>
          <p:nvGrpSpPr>
            <p:cNvPr id="27652" name="组合 32"/>
            <p:cNvGrpSpPr/>
            <p:nvPr/>
          </p:nvGrpSpPr>
          <p:grpSpPr bwMode="auto">
            <a:xfrm>
              <a:off x="642910" y="1500174"/>
              <a:ext cx="5357850" cy="215902"/>
              <a:chOff x="1000100" y="2000240"/>
              <a:chExt cx="5357850" cy="215902"/>
            </a:xfrm>
          </p:grpSpPr>
          <p:grpSp>
            <p:nvGrpSpPr>
              <p:cNvPr id="27653" name="组合 11"/>
              <p:cNvGrpSpPr/>
              <p:nvPr/>
            </p:nvGrpSpPr>
            <p:grpSpPr bwMode="auto">
              <a:xfrm>
                <a:off x="1000100" y="2000240"/>
                <a:ext cx="1071570" cy="215902"/>
                <a:chOff x="1000100" y="2000240"/>
                <a:chExt cx="1071570" cy="215902"/>
              </a:xfrm>
            </p:grpSpPr>
            <p:cxnSp>
              <p:nvCxnSpPr>
                <p:cNvPr id="4" name="直接连接符 3"/>
                <p:cNvCxnSpPr/>
                <p:nvPr/>
              </p:nvCxnSpPr>
              <p:spPr>
                <a:xfrm>
                  <a:off x="1000100" y="2214552"/>
                  <a:ext cx="1071570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直接连接符 8"/>
                <p:cNvCxnSpPr/>
                <p:nvPr/>
              </p:nvCxnSpPr>
              <p:spPr>
                <a:xfrm rot="5400000" flipH="1" flipV="1">
                  <a:off x="1108052" y="2106602"/>
                  <a:ext cx="212725" cy="3175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9"/>
                <p:cNvCxnSpPr/>
                <p:nvPr/>
              </p:nvCxnSpPr>
              <p:spPr>
                <a:xfrm rot="5400000" flipH="1" flipV="1">
                  <a:off x="1963721" y="2106602"/>
                  <a:ext cx="214312" cy="1587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7657" name="组合 12"/>
              <p:cNvGrpSpPr/>
              <p:nvPr/>
            </p:nvGrpSpPr>
            <p:grpSpPr bwMode="auto">
              <a:xfrm>
                <a:off x="2071670" y="2000240"/>
                <a:ext cx="858050" cy="215902"/>
                <a:chOff x="1213620" y="2000240"/>
                <a:chExt cx="858050" cy="215902"/>
              </a:xfrm>
            </p:grpSpPr>
            <p:cxnSp>
              <p:nvCxnSpPr>
                <p:cNvPr id="14" name="直接连接符 13"/>
                <p:cNvCxnSpPr/>
                <p:nvPr/>
              </p:nvCxnSpPr>
              <p:spPr>
                <a:xfrm>
                  <a:off x="1215208" y="2214552"/>
                  <a:ext cx="860431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 rot="5400000" flipH="1" flipV="1">
                  <a:off x="1108051" y="2107396"/>
                  <a:ext cx="212725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 rot="5400000" flipH="1" flipV="1">
                  <a:off x="1966102" y="2105014"/>
                  <a:ext cx="214312" cy="4763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7661" name="组合 16"/>
              <p:cNvGrpSpPr/>
              <p:nvPr/>
            </p:nvGrpSpPr>
            <p:grpSpPr bwMode="auto">
              <a:xfrm>
                <a:off x="2928132" y="2000240"/>
                <a:ext cx="858050" cy="215902"/>
                <a:chOff x="1213620" y="2000240"/>
                <a:chExt cx="858050" cy="215902"/>
              </a:xfrm>
            </p:grpSpPr>
            <p:cxnSp>
              <p:nvCxnSpPr>
                <p:cNvPr id="18" name="直接连接符 17"/>
                <p:cNvCxnSpPr/>
                <p:nvPr/>
              </p:nvCxnSpPr>
              <p:spPr>
                <a:xfrm>
                  <a:off x="1214414" y="2214552"/>
                  <a:ext cx="857256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 rot="5400000" flipH="1" flipV="1">
                  <a:off x="1107258" y="2107396"/>
                  <a:ext cx="212725" cy="1587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 rot="5400000" flipH="1" flipV="1">
                  <a:off x="1963721" y="2106602"/>
                  <a:ext cx="214312" cy="1587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7665" name="组合 20"/>
              <p:cNvGrpSpPr/>
              <p:nvPr/>
            </p:nvGrpSpPr>
            <p:grpSpPr bwMode="auto">
              <a:xfrm>
                <a:off x="3785388" y="2000240"/>
                <a:ext cx="858050" cy="215902"/>
                <a:chOff x="1213620" y="2000240"/>
                <a:chExt cx="858050" cy="215902"/>
              </a:xfrm>
            </p:grpSpPr>
            <p:cxnSp>
              <p:nvCxnSpPr>
                <p:cNvPr id="22" name="直接连接符 21"/>
                <p:cNvCxnSpPr/>
                <p:nvPr/>
              </p:nvCxnSpPr>
              <p:spPr>
                <a:xfrm>
                  <a:off x="1214414" y="2214552"/>
                  <a:ext cx="857256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/>
              </p:nvCxnSpPr>
              <p:spPr>
                <a:xfrm rot="5400000" flipH="1" flipV="1">
                  <a:off x="1107258" y="2107396"/>
                  <a:ext cx="212725" cy="1587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/>
                <p:nvPr/>
              </p:nvCxnSpPr>
              <p:spPr>
                <a:xfrm rot="5400000" flipH="1" flipV="1">
                  <a:off x="1963721" y="2106602"/>
                  <a:ext cx="214312" cy="1587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7669" name="组合 24"/>
              <p:cNvGrpSpPr/>
              <p:nvPr/>
            </p:nvGrpSpPr>
            <p:grpSpPr bwMode="auto">
              <a:xfrm>
                <a:off x="4642644" y="2000240"/>
                <a:ext cx="858050" cy="215108"/>
                <a:chOff x="1213620" y="2000240"/>
                <a:chExt cx="858050" cy="215108"/>
              </a:xfrm>
            </p:grpSpPr>
            <p:cxnSp>
              <p:nvCxnSpPr>
                <p:cNvPr id="27" name="直接连接符 26"/>
                <p:cNvCxnSpPr/>
                <p:nvPr/>
              </p:nvCxnSpPr>
              <p:spPr>
                <a:xfrm rot="5400000" flipH="1" flipV="1">
                  <a:off x="1106465" y="2106602"/>
                  <a:ext cx="214312" cy="1587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 rot="5400000" flipH="1" flipV="1">
                  <a:off x="1963721" y="2106602"/>
                  <a:ext cx="214312" cy="1587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1" name="直接箭头连接符 30"/>
              <p:cNvCxnSpPr/>
              <p:nvPr/>
            </p:nvCxnSpPr>
            <p:spPr>
              <a:xfrm>
                <a:off x="4643438" y="2214552"/>
                <a:ext cx="1714512" cy="1588"/>
              </a:xfrm>
              <a:prstGeom prst="straightConnector1">
                <a:avLst/>
              </a:prstGeom>
              <a:ln>
                <a:solidFill>
                  <a:srgbClr val="7030A0"/>
                </a:solidFill>
                <a:tailEnd type="arrow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34" name="TextBox 3"/>
            <p:cNvSpPr txBox="1">
              <a:spLocks noChangeArrowheads="1"/>
            </p:cNvSpPr>
            <p:nvPr/>
          </p:nvSpPr>
          <p:spPr bwMode="auto">
            <a:xfrm>
              <a:off x="642910" y="1987537"/>
              <a:ext cx="428628" cy="6155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7674" name="组合 24"/>
            <p:cNvGrpSpPr/>
            <p:nvPr/>
          </p:nvGrpSpPr>
          <p:grpSpPr bwMode="auto">
            <a:xfrm>
              <a:off x="1500166" y="1714489"/>
              <a:ext cx="642942" cy="1200548"/>
              <a:chOff x="3714735" y="3402243"/>
              <a:chExt cx="642954" cy="1200096"/>
            </a:xfrm>
          </p:grpSpPr>
          <p:cxnSp>
            <p:nvCxnSpPr>
              <p:cNvPr id="36" name="直接连接符 35"/>
              <p:cNvCxnSpPr/>
              <p:nvPr/>
            </p:nvCxnSpPr>
            <p:spPr>
              <a:xfrm>
                <a:off x="3714735" y="3986222"/>
                <a:ext cx="357196" cy="15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7676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6153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677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615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7678" name="组合 24"/>
            <p:cNvGrpSpPr/>
            <p:nvPr/>
          </p:nvGrpSpPr>
          <p:grpSpPr bwMode="auto">
            <a:xfrm>
              <a:off x="2357422" y="1714489"/>
              <a:ext cx="642942" cy="1200548"/>
              <a:chOff x="3714735" y="3402243"/>
              <a:chExt cx="642954" cy="1200096"/>
            </a:xfrm>
          </p:grpSpPr>
          <p:cxnSp>
            <p:nvCxnSpPr>
              <p:cNvPr id="40" name="直接连接符 39"/>
              <p:cNvCxnSpPr/>
              <p:nvPr/>
            </p:nvCxnSpPr>
            <p:spPr>
              <a:xfrm>
                <a:off x="3714735" y="3986222"/>
                <a:ext cx="357196" cy="15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7680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6153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681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615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7682" name="组合 24"/>
            <p:cNvGrpSpPr/>
            <p:nvPr/>
          </p:nvGrpSpPr>
          <p:grpSpPr bwMode="auto">
            <a:xfrm>
              <a:off x="3214678" y="1714489"/>
              <a:ext cx="642942" cy="1200548"/>
              <a:chOff x="3714735" y="3402243"/>
              <a:chExt cx="642954" cy="1200096"/>
            </a:xfrm>
          </p:grpSpPr>
          <p:cxnSp>
            <p:nvCxnSpPr>
              <p:cNvPr id="44" name="直接连接符 43"/>
              <p:cNvCxnSpPr/>
              <p:nvPr/>
            </p:nvCxnSpPr>
            <p:spPr>
              <a:xfrm>
                <a:off x="3714735" y="3986222"/>
                <a:ext cx="357196" cy="15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7684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6153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685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615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7686" name="TextBox 3"/>
            <p:cNvSpPr txBox="1">
              <a:spLocks noChangeArrowheads="1"/>
            </p:cNvSpPr>
            <p:nvPr/>
          </p:nvSpPr>
          <p:spPr bwMode="auto">
            <a:xfrm>
              <a:off x="3428994" y="1986749"/>
              <a:ext cx="1295065" cy="615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687" name="TextBox 3"/>
            <p:cNvSpPr txBox="1">
              <a:spLocks noChangeArrowheads="1"/>
            </p:cNvSpPr>
            <p:nvPr/>
          </p:nvSpPr>
          <p:spPr bwMode="auto">
            <a:xfrm>
              <a:off x="5000628" y="1986749"/>
              <a:ext cx="642942" cy="615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 bwMode="auto">
          <a:xfrm>
            <a:off x="5130000" y="1463290"/>
            <a:ext cx="482203" cy="892436"/>
            <a:chOff x="3704586" y="3381296"/>
            <a:chExt cx="642943" cy="1190444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3714111" y="3986402"/>
              <a:ext cx="357190" cy="1589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7690" name="TextBox 3"/>
            <p:cNvSpPr txBox="1">
              <a:spLocks noChangeArrowheads="1"/>
            </p:cNvSpPr>
            <p:nvPr/>
          </p:nvSpPr>
          <p:spPr bwMode="auto">
            <a:xfrm>
              <a:off x="3704586" y="3955913"/>
              <a:ext cx="642943" cy="6158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691" name="TextBox 3"/>
            <p:cNvSpPr txBox="1">
              <a:spLocks noChangeArrowheads="1"/>
            </p:cNvSpPr>
            <p:nvPr/>
          </p:nvSpPr>
          <p:spPr bwMode="auto">
            <a:xfrm>
              <a:off x="3714747" y="3381296"/>
              <a:ext cx="428628" cy="6158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39003" y="1923678"/>
            <a:ext cx="5765714" cy="1469775"/>
            <a:chOff x="1939003" y="2067694"/>
            <a:chExt cx="5765714" cy="1469775"/>
          </a:xfrm>
        </p:grpSpPr>
        <p:pic>
          <p:nvPicPr>
            <p:cNvPr id="27693" name="图片 53" descr="QQ截图20150204163419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6216" y="2067694"/>
              <a:ext cx="1188501" cy="1446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" name="组合 2"/>
            <p:cNvGrpSpPr/>
            <p:nvPr/>
          </p:nvGrpSpPr>
          <p:grpSpPr>
            <a:xfrm>
              <a:off x="1939003" y="2499742"/>
              <a:ext cx="4286250" cy="1037727"/>
              <a:chOff x="1939003" y="2499742"/>
              <a:chExt cx="4286250" cy="1037727"/>
            </a:xfrm>
          </p:grpSpPr>
          <p:sp>
            <p:nvSpPr>
              <p:cNvPr id="55" name="云形标注 54"/>
              <p:cNvSpPr/>
              <p:nvPr/>
            </p:nvSpPr>
            <p:spPr bwMode="auto">
              <a:xfrm>
                <a:off x="1939003" y="2499742"/>
                <a:ext cx="4286250" cy="942083"/>
              </a:xfrm>
              <a:prstGeom prst="cloudCallout">
                <a:avLst>
                  <a:gd name="adj1" fmla="val 57871"/>
                  <a:gd name="adj2" fmla="val -28538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696" name="TextBox 3"/>
              <p:cNvSpPr txBox="1">
                <a:spLocks noChangeArrowheads="1"/>
              </p:cNvSpPr>
              <p:nvPr/>
            </p:nvSpPr>
            <p:spPr bwMode="auto">
              <a:xfrm>
                <a:off x="2538212" y="2560050"/>
                <a:ext cx="2839486" cy="83099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把单位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平均分成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份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，每份是      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7697" name="组合 24"/>
              <p:cNvGrpSpPr/>
              <p:nvPr/>
            </p:nvGrpSpPr>
            <p:grpSpPr bwMode="auto">
              <a:xfrm>
                <a:off x="4139951" y="2758155"/>
                <a:ext cx="482169" cy="779314"/>
                <a:chOff x="3649116" y="2773879"/>
                <a:chExt cx="642943" cy="1038701"/>
              </a:xfrm>
            </p:grpSpPr>
            <p:cxnSp>
              <p:nvCxnSpPr>
                <p:cNvPr id="62" name="直接连接符 61"/>
                <p:cNvCxnSpPr/>
                <p:nvPr/>
              </p:nvCxnSpPr>
              <p:spPr>
                <a:xfrm>
                  <a:off x="3714746" y="3326733"/>
                  <a:ext cx="357216" cy="1586"/>
                </a:xfrm>
                <a:prstGeom prst="line">
                  <a:avLst/>
                </a:prstGeom>
                <a:ln>
                  <a:solidFill>
                    <a:srgbClr val="002060"/>
                  </a:solidFill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7699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649116" y="3197254"/>
                  <a:ext cx="642943" cy="6153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7700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649117" y="2773879"/>
                  <a:ext cx="428629" cy="6153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27701" name="TextBox 3"/>
          <p:cNvSpPr txBox="1">
            <a:spLocks noChangeArrowheads="1"/>
          </p:cNvSpPr>
          <p:nvPr/>
        </p:nvSpPr>
        <p:spPr bwMode="auto">
          <a:xfrm>
            <a:off x="924879" y="3291830"/>
            <a:ext cx="77515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上面的分数按从大到小的顺序排列。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702" name="TextBox 3"/>
          <p:cNvSpPr txBox="1">
            <a:spLocks noChangeArrowheads="1"/>
          </p:cNvSpPr>
          <p:nvPr/>
        </p:nvSpPr>
        <p:spPr bwMode="auto">
          <a:xfrm>
            <a:off x="1259632" y="3991768"/>
            <a:ext cx="62038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）＞（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）＞（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）＞（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2" name="组合 24"/>
          <p:cNvGrpSpPr/>
          <p:nvPr/>
        </p:nvGrpSpPr>
        <p:grpSpPr bwMode="auto">
          <a:xfrm>
            <a:off x="1741836" y="3757216"/>
            <a:ext cx="482203" cy="900410"/>
            <a:chOff x="3714739" y="3402243"/>
            <a:chExt cx="642950" cy="1200095"/>
          </a:xfrm>
        </p:grpSpPr>
        <p:cxnSp>
          <p:nvCxnSpPr>
            <p:cNvPr id="69" name="直接连接符 68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7705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706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3" name="组合 24"/>
          <p:cNvGrpSpPr/>
          <p:nvPr/>
        </p:nvGrpSpPr>
        <p:grpSpPr bwMode="auto">
          <a:xfrm>
            <a:off x="3188444" y="3723878"/>
            <a:ext cx="482204" cy="900410"/>
            <a:chOff x="3714739" y="3402243"/>
            <a:chExt cx="642950" cy="1200095"/>
          </a:xfrm>
        </p:grpSpPr>
        <p:cxnSp>
          <p:nvCxnSpPr>
            <p:cNvPr id="73" name="直接连接符 72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7709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710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" name="组合 24"/>
          <p:cNvGrpSpPr/>
          <p:nvPr/>
        </p:nvGrpSpPr>
        <p:grpSpPr bwMode="auto">
          <a:xfrm>
            <a:off x="4902944" y="3723878"/>
            <a:ext cx="482204" cy="900410"/>
            <a:chOff x="3714739" y="3402243"/>
            <a:chExt cx="642950" cy="1200095"/>
          </a:xfrm>
        </p:grpSpPr>
        <p:cxnSp>
          <p:nvCxnSpPr>
            <p:cNvPr id="77" name="直接连接符 76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7713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714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7" name="组合 24"/>
          <p:cNvGrpSpPr/>
          <p:nvPr/>
        </p:nvGrpSpPr>
        <p:grpSpPr bwMode="auto">
          <a:xfrm>
            <a:off x="6510288" y="3723878"/>
            <a:ext cx="482204" cy="900410"/>
            <a:chOff x="3714739" y="3402243"/>
            <a:chExt cx="642950" cy="1200095"/>
          </a:xfrm>
        </p:grpSpPr>
        <p:cxnSp>
          <p:nvCxnSpPr>
            <p:cNvPr id="81" name="直接连接符 80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7717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718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79" name="图片 7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8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3" name="图片 8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圆角矩形 90"/>
          <p:cNvSpPr/>
          <p:nvPr/>
        </p:nvSpPr>
        <p:spPr>
          <a:xfrm>
            <a:off x="3526793" y="2765366"/>
            <a:ext cx="299813" cy="342389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圆角矩形 95"/>
          <p:cNvSpPr/>
          <p:nvPr/>
        </p:nvSpPr>
        <p:spPr>
          <a:xfrm>
            <a:off x="3531451" y="2269780"/>
            <a:ext cx="321472" cy="342389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9" name="圆角矩形 118"/>
          <p:cNvSpPr/>
          <p:nvPr/>
        </p:nvSpPr>
        <p:spPr>
          <a:xfrm>
            <a:off x="4975108" y="1673775"/>
            <a:ext cx="299813" cy="342389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" name="圆角矩形 121"/>
          <p:cNvSpPr/>
          <p:nvPr/>
        </p:nvSpPr>
        <p:spPr>
          <a:xfrm>
            <a:off x="4979766" y="1178189"/>
            <a:ext cx="263232" cy="342389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8" name="圆角矩形 127"/>
          <p:cNvSpPr/>
          <p:nvPr/>
        </p:nvSpPr>
        <p:spPr>
          <a:xfrm>
            <a:off x="5004603" y="2772008"/>
            <a:ext cx="299813" cy="342389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1" name="圆角矩形 130"/>
          <p:cNvSpPr/>
          <p:nvPr/>
        </p:nvSpPr>
        <p:spPr>
          <a:xfrm>
            <a:off x="5009261" y="2276422"/>
            <a:ext cx="263232" cy="342389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515964" y="1686860"/>
            <a:ext cx="321472" cy="342389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圆角矩形 74"/>
          <p:cNvSpPr/>
          <p:nvPr/>
        </p:nvSpPr>
        <p:spPr>
          <a:xfrm>
            <a:off x="3515964" y="1201478"/>
            <a:ext cx="321472" cy="342389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1691680" y="339502"/>
            <a:ext cx="58602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直线上的点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表示下列各数。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3"/>
          <p:cNvSpPr txBox="1">
            <a:spLocks noChangeArrowheads="1"/>
          </p:cNvSpPr>
          <p:nvPr/>
        </p:nvSpPr>
        <p:spPr bwMode="auto">
          <a:xfrm>
            <a:off x="1331640" y="3604983"/>
            <a:ext cx="32146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24"/>
          <p:cNvGrpSpPr/>
          <p:nvPr/>
        </p:nvGrpSpPr>
        <p:grpSpPr bwMode="auto">
          <a:xfrm>
            <a:off x="3515970" y="1174277"/>
            <a:ext cx="482203" cy="900410"/>
            <a:chOff x="3714735" y="3402243"/>
            <a:chExt cx="642954" cy="1200096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3714735" y="3986222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组合 24"/>
          <p:cNvGrpSpPr/>
          <p:nvPr/>
        </p:nvGrpSpPr>
        <p:grpSpPr bwMode="auto">
          <a:xfrm>
            <a:off x="3515967" y="2255916"/>
            <a:ext cx="482203" cy="900410"/>
            <a:chOff x="3714735" y="3402243"/>
            <a:chExt cx="642954" cy="1200096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3714735" y="3986222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5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组合 24"/>
          <p:cNvGrpSpPr/>
          <p:nvPr/>
        </p:nvGrpSpPr>
        <p:grpSpPr bwMode="auto">
          <a:xfrm>
            <a:off x="4975108" y="1157372"/>
            <a:ext cx="482203" cy="900410"/>
            <a:chOff x="3714735" y="3402243"/>
            <a:chExt cx="642954" cy="1200096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3714735" y="3986222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TextBox 3"/>
          <p:cNvSpPr txBox="1">
            <a:spLocks noChangeArrowheads="1"/>
          </p:cNvSpPr>
          <p:nvPr/>
        </p:nvSpPr>
        <p:spPr bwMode="auto">
          <a:xfrm>
            <a:off x="6473353" y="3575416"/>
            <a:ext cx="482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36402" y="3446207"/>
            <a:ext cx="5935861" cy="161926"/>
            <a:chOff x="2151232" y="3824310"/>
            <a:chExt cx="5935861" cy="161926"/>
          </a:xfrm>
        </p:grpSpPr>
        <p:grpSp>
          <p:nvGrpSpPr>
            <p:cNvPr id="30" name="组合 11"/>
            <p:cNvGrpSpPr/>
            <p:nvPr/>
          </p:nvGrpSpPr>
          <p:grpSpPr bwMode="auto">
            <a:xfrm>
              <a:off x="2151232" y="3824310"/>
              <a:ext cx="803672" cy="161926"/>
              <a:chOff x="1000100" y="2000240"/>
              <a:chExt cx="1071570" cy="215902"/>
            </a:xfrm>
          </p:grpSpPr>
          <p:cxnSp>
            <p:nvCxnSpPr>
              <p:cNvPr id="47" name="直接连接符 46"/>
              <p:cNvCxnSpPr/>
              <p:nvPr/>
            </p:nvCxnSpPr>
            <p:spPr>
              <a:xfrm>
                <a:off x="1000100" y="2214552"/>
                <a:ext cx="1071570" cy="1588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rot="5400000" flipH="1" flipV="1">
                <a:off x="1108052" y="2106602"/>
                <a:ext cx="212725" cy="31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rot="5400000" flipH="1" flipV="1">
                <a:off x="1963721" y="2106602"/>
                <a:ext cx="214312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31" name="组合 12"/>
            <p:cNvGrpSpPr/>
            <p:nvPr/>
          </p:nvGrpSpPr>
          <p:grpSpPr bwMode="auto">
            <a:xfrm>
              <a:off x="2954904" y="3824310"/>
              <a:ext cx="643533" cy="161926"/>
              <a:chOff x="1213620" y="2000240"/>
              <a:chExt cx="858050" cy="215902"/>
            </a:xfrm>
          </p:grpSpPr>
          <p:cxnSp>
            <p:nvCxnSpPr>
              <p:cNvPr id="44" name="直接连接符 43"/>
              <p:cNvCxnSpPr/>
              <p:nvPr/>
            </p:nvCxnSpPr>
            <p:spPr>
              <a:xfrm>
                <a:off x="1215208" y="2214552"/>
                <a:ext cx="860431" cy="1588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rot="5400000" flipH="1" flipV="1">
                <a:off x="1108051" y="2107396"/>
                <a:ext cx="212725" cy="1588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rot="5400000" flipH="1" flipV="1">
                <a:off x="1966102" y="2105014"/>
                <a:ext cx="214312" cy="4763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32" name="组合 16"/>
            <p:cNvGrpSpPr/>
            <p:nvPr/>
          </p:nvGrpSpPr>
          <p:grpSpPr bwMode="auto">
            <a:xfrm>
              <a:off x="3597246" y="3824310"/>
              <a:ext cx="643533" cy="161926"/>
              <a:chOff x="1213620" y="2000240"/>
              <a:chExt cx="858050" cy="215902"/>
            </a:xfrm>
          </p:grpSpPr>
          <p:cxnSp>
            <p:nvCxnSpPr>
              <p:cNvPr id="41" name="直接连接符 40"/>
              <p:cNvCxnSpPr/>
              <p:nvPr/>
            </p:nvCxnSpPr>
            <p:spPr>
              <a:xfrm>
                <a:off x="1214414" y="2214552"/>
                <a:ext cx="857256" cy="1588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 rot="5400000" flipH="1" flipV="1">
                <a:off x="1107258" y="2107396"/>
                <a:ext cx="212725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rot="5400000" flipH="1" flipV="1">
                <a:off x="1963721" y="2106602"/>
                <a:ext cx="214312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20"/>
            <p:cNvGrpSpPr/>
            <p:nvPr/>
          </p:nvGrpSpPr>
          <p:grpSpPr bwMode="auto">
            <a:xfrm>
              <a:off x="4240183" y="3824310"/>
              <a:ext cx="643533" cy="161926"/>
              <a:chOff x="1213620" y="2000240"/>
              <a:chExt cx="858050" cy="215902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1214414" y="2214552"/>
                <a:ext cx="857256" cy="1588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rot="5400000" flipH="1" flipV="1">
                <a:off x="1107258" y="2107396"/>
                <a:ext cx="212725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rot="5400000" flipH="1" flipV="1">
                <a:off x="1963721" y="2106602"/>
                <a:ext cx="214312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34" name="组合 24"/>
            <p:cNvGrpSpPr/>
            <p:nvPr/>
          </p:nvGrpSpPr>
          <p:grpSpPr bwMode="auto">
            <a:xfrm>
              <a:off x="6800623" y="3824905"/>
              <a:ext cx="643533" cy="161331"/>
              <a:chOff x="1213620" y="2000240"/>
              <a:chExt cx="858050" cy="215108"/>
            </a:xfrm>
          </p:grpSpPr>
          <p:cxnSp>
            <p:nvCxnSpPr>
              <p:cNvPr id="36" name="直接连接符 35"/>
              <p:cNvCxnSpPr/>
              <p:nvPr/>
            </p:nvCxnSpPr>
            <p:spPr>
              <a:xfrm rot="5400000" flipH="1" flipV="1">
                <a:off x="1106465" y="2106602"/>
                <a:ext cx="214312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rot="5400000" flipH="1" flipV="1">
                <a:off x="1963721" y="2106602"/>
                <a:ext cx="214312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cxnSp>
          <p:nvCxnSpPr>
            <p:cNvPr id="35" name="直接箭头连接符 34"/>
            <p:cNvCxnSpPr/>
            <p:nvPr/>
          </p:nvCxnSpPr>
          <p:spPr bwMode="auto">
            <a:xfrm>
              <a:off x="6801218" y="3985045"/>
              <a:ext cx="1285875" cy="1191"/>
            </a:xfrm>
            <a:prstGeom prst="straightConnector1">
              <a:avLst/>
            </a:prstGeom>
            <a:ln>
              <a:solidFill>
                <a:srgbClr val="7030A0"/>
              </a:solidFill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54" name="组合 20"/>
            <p:cNvGrpSpPr/>
            <p:nvPr/>
          </p:nvGrpSpPr>
          <p:grpSpPr bwMode="auto">
            <a:xfrm>
              <a:off x="4878953" y="3824310"/>
              <a:ext cx="643533" cy="161926"/>
              <a:chOff x="1213620" y="2000240"/>
              <a:chExt cx="858050" cy="215902"/>
            </a:xfrm>
          </p:grpSpPr>
          <p:cxnSp>
            <p:nvCxnSpPr>
              <p:cNvPr id="55" name="直接连接符 54"/>
              <p:cNvCxnSpPr/>
              <p:nvPr/>
            </p:nvCxnSpPr>
            <p:spPr>
              <a:xfrm>
                <a:off x="1214414" y="2214552"/>
                <a:ext cx="857256" cy="1588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rot="5400000" flipH="1" flipV="1">
                <a:off x="1107258" y="2107396"/>
                <a:ext cx="212725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rot="5400000" flipH="1" flipV="1">
                <a:off x="1963721" y="2106602"/>
                <a:ext cx="214312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58" name="组合 20"/>
            <p:cNvGrpSpPr/>
            <p:nvPr/>
          </p:nvGrpSpPr>
          <p:grpSpPr bwMode="auto">
            <a:xfrm>
              <a:off x="5523678" y="3824310"/>
              <a:ext cx="643533" cy="161926"/>
              <a:chOff x="1213620" y="2000240"/>
              <a:chExt cx="858050" cy="215902"/>
            </a:xfrm>
          </p:grpSpPr>
          <p:cxnSp>
            <p:nvCxnSpPr>
              <p:cNvPr id="59" name="直接连接符 58"/>
              <p:cNvCxnSpPr/>
              <p:nvPr/>
            </p:nvCxnSpPr>
            <p:spPr>
              <a:xfrm>
                <a:off x="1214414" y="2214552"/>
                <a:ext cx="857256" cy="1588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 rot="5400000" flipH="1" flipV="1">
                <a:off x="1107258" y="2107396"/>
                <a:ext cx="212725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 rot="5400000" flipH="1" flipV="1">
                <a:off x="1963721" y="2106602"/>
                <a:ext cx="214312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62" name="组合 20"/>
            <p:cNvGrpSpPr/>
            <p:nvPr/>
          </p:nvGrpSpPr>
          <p:grpSpPr bwMode="auto">
            <a:xfrm>
              <a:off x="6162448" y="3824310"/>
              <a:ext cx="643533" cy="161926"/>
              <a:chOff x="1213620" y="2000240"/>
              <a:chExt cx="858050" cy="215902"/>
            </a:xfrm>
          </p:grpSpPr>
          <p:cxnSp>
            <p:nvCxnSpPr>
              <p:cNvPr id="63" name="直接连接符 62"/>
              <p:cNvCxnSpPr/>
              <p:nvPr/>
            </p:nvCxnSpPr>
            <p:spPr>
              <a:xfrm>
                <a:off x="1214414" y="2214552"/>
                <a:ext cx="857256" cy="1588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 rot="5400000" flipH="1" flipV="1">
                <a:off x="1107258" y="2107396"/>
                <a:ext cx="212725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rot="5400000" flipH="1" flipV="1">
                <a:off x="1963721" y="2106602"/>
                <a:ext cx="214312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6" name="组合 24"/>
          <p:cNvGrpSpPr/>
          <p:nvPr/>
        </p:nvGrpSpPr>
        <p:grpSpPr bwMode="auto">
          <a:xfrm>
            <a:off x="4981058" y="2256242"/>
            <a:ext cx="482203" cy="900410"/>
            <a:chOff x="3714735" y="3402243"/>
            <a:chExt cx="642954" cy="1200096"/>
          </a:xfrm>
        </p:grpSpPr>
        <p:cxnSp>
          <p:nvCxnSpPr>
            <p:cNvPr id="67" name="直接连接符 66"/>
            <p:cNvCxnSpPr/>
            <p:nvPr/>
          </p:nvCxnSpPr>
          <p:spPr>
            <a:xfrm>
              <a:off x="3714735" y="3986222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8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9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cxnSp>
        <p:nvCxnSpPr>
          <p:cNvPr id="72" name="直接箭头连接符 71"/>
          <p:cNvCxnSpPr/>
          <p:nvPr/>
        </p:nvCxnSpPr>
        <p:spPr>
          <a:xfrm flipH="1">
            <a:off x="3202535" y="1830876"/>
            <a:ext cx="313430" cy="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3"/>
          <p:cNvSpPr txBox="1">
            <a:spLocks noChangeArrowheads="1"/>
          </p:cNvSpPr>
          <p:nvPr/>
        </p:nvSpPr>
        <p:spPr bwMode="auto">
          <a:xfrm>
            <a:off x="308999" y="1596989"/>
            <a:ext cx="383095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把单位“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”平均分成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6" name="直接箭头连接符 75"/>
          <p:cNvCxnSpPr/>
          <p:nvPr/>
        </p:nvCxnSpPr>
        <p:spPr>
          <a:xfrm flipH="1">
            <a:off x="3202535" y="1345494"/>
            <a:ext cx="313430" cy="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3"/>
          <p:cNvSpPr txBox="1">
            <a:spLocks noChangeArrowheads="1"/>
          </p:cNvSpPr>
          <p:nvPr/>
        </p:nvSpPr>
        <p:spPr bwMode="auto">
          <a:xfrm>
            <a:off x="1687922" y="1133003"/>
            <a:ext cx="210651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取其中的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8" name="组合 24"/>
          <p:cNvGrpSpPr/>
          <p:nvPr/>
        </p:nvGrpSpPr>
        <p:grpSpPr bwMode="auto">
          <a:xfrm>
            <a:off x="3919493" y="3586876"/>
            <a:ext cx="482203" cy="900410"/>
            <a:chOff x="3714735" y="3402243"/>
            <a:chExt cx="642954" cy="1200096"/>
          </a:xfrm>
        </p:grpSpPr>
        <p:cxnSp>
          <p:nvCxnSpPr>
            <p:cNvPr id="79" name="直接连接符 78"/>
            <p:cNvCxnSpPr/>
            <p:nvPr/>
          </p:nvCxnSpPr>
          <p:spPr>
            <a:xfrm>
              <a:off x="3714735" y="3986222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0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1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489995" y="3441633"/>
            <a:ext cx="2583654" cy="163349"/>
            <a:chOff x="5272077" y="3930988"/>
            <a:chExt cx="644128" cy="161926"/>
          </a:xfrm>
        </p:grpSpPr>
        <p:cxnSp>
          <p:nvCxnSpPr>
            <p:cNvPr id="83" name="直接连接符 82"/>
            <p:cNvCxnSpPr/>
            <p:nvPr/>
          </p:nvCxnSpPr>
          <p:spPr bwMode="auto">
            <a:xfrm>
              <a:off x="5273266" y="4091723"/>
              <a:ext cx="642938" cy="1191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 bwMode="auto">
            <a:xfrm rot="5400000" flipH="1" flipV="1">
              <a:off x="5192900" y="4011356"/>
              <a:ext cx="159543" cy="119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 bwMode="auto">
            <a:xfrm rot="5400000" flipH="1" flipV="1">
              <a:off x="5835243" y="4010760"/>
              <a:ext cx="160734" cy="119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87" name="组合 86"/>
          <p:cNvGrpSpPr/>
          <p:nvPr/>
        </p:nvGrpSpPr>
        <p:grpSpPr>
          <a:xfrm>
            <a:off x="4062923" y="3438473"/>
            <a:ext cx="2583654" cy="163349"/>
            <a:chOff x="5272077" y="3930988"/>
            <a:chExt cx="644128" cy="161926"/>
          </a:xfrm>
        </p:grpSpPr>
        <p:cxnSp>
          <p:nvCxnSpPr>
            <p:cNvPr id="88" name="直接连接符 87"/>
            <p:cNvCxnSpPr/>
            <p:nvPr/>
          </p:nvCxnSpPr>
          <p:spPr bwMode="auto">
            <a:xfrm>
              <a:off x="5273266" y="4091723"/>
              <a:ext cx="642938" cy="1191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 bwMode="auto">
            <a:xfrm rot="5400000" flipH="1" flipV="1">
              <a:off x="5192900" y="4011356"/>
              <a:ext cx="159543" cy="119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 bwMode="auto">
            <a:xfrm rot="5400000" flipH="1" flipV="1">
              <a:off x="5835243" y="4010760"/>
              <a:ext cx="160734" cy="119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cxnSp>
        <p:nvCxnSpPr>
          <p:cNvPr id="92" name="直接箭头连接符 91"/>
          <p:cNvCxnSpPr/>
          <p:nvPr/>
        </p:nvCxnSpPr>
        <p:spPr>
          <a:xfrm flipH="1">
            <a:off x="3202535" y="2877199"/>
            <a:ext cx="313429" cy="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3"/>
          <p:cNvSpPr txBox="1">
            <a:spLocks noChangeArrowheads="1"/>
          </p:cNvSpPr>
          <p:nvPr/>
        </p:nvSpPr>
        <p:spPr bwMode="auto">
          <a:xfrm>
            <a:off x="323528" y="2667413"/>
            <a:ext cx="38599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把单位“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”平均分成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7" name="直接箭头连接符 96"/>
          <p:cNvCxnSpPr/>
          <p:nvPr/>
        </p:nvCxnSpPr>
        <p:spPr>
          <a:xfrm flipH="1">
            <a:off x="3218022" y="2413796"/>
            <a:ext cx="313430" cy="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3"/>
          <p:cNvSpPr txBox="1">
            <a:spLocks noChangeArrowheads="1"/>
          </p:cNvSpPr>
          <p:nvPr/>
        </p:nvSpPr>
        <p:spPr bwMode="auto">
          <a:xfrm>
            <a:off x="1703409" y="2201305"/>
            <a:ext cx="210651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取其中的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1471987" y="3435846"/>
            <a:ext cx="1303122" cy="159832"/>
            <a:chOff x="5272077" y="3930988"/>
            <a:chExt cx="644128" cy="161926"/>
          </a:xfrm>
        </p:grpSpPr>
        <p:cxnSp>
          <p:nvCxnSpPr>
            <p:cNvPr id="100" name="直接连接符 99"/>
            <p:cNvCxnSpPr/>
            <p:nvPr/>
          </p:nvCxnSpPr>
          <p:spPr bwMode="auto">
            <a:xfrm>
              <a:off x="5273266" y="4091723"/>
              <a:ext cx="642938" cy="1191"/>
            </a:xfrm>
            <a:prstGeom prst="line">
              <a:avLst/>
            </a:prstGeom>
            <a:ln>
              <a:solidFill>
                <a:srgbClr val="0066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 bwMode="auto">
            <a:xfrm rot="5400000" flipH="1" flipV="1">
              <a:off x="5192900" y="4011356"/>
              <a:ext cx="159543" cy="1190"/>
            </a:xfrm>
            <a:prstGeom prst="line">
              <a:avLst/>
            </a:prstGeom>
            <a:ln>
              <a:solidFill>
                <a:srgbClr val="0066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 bwMode="auto">
            <a:xfrm rot="5400000" flipH="1" flipV="1">
              <a:off x="5835243" y="4010760"/>
              <a:ext cx="160734" cy="1190"/>
            </a:xfrm>
            <a:prstGeom prst="line">
              <a:avLst/>
            </a:prstGeom>
            <a:ln>
              <a:solidFill>
                <a:srgbClr val="0066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03" name="组合 102"/>
          <p:cNvGrpSpPr/>
          <p:nvPr/>
        </p:nvGrpSpPr>
        <p:grpSpPr>
          <a:xfrm>
            <a:off x="2763092" y="3445832"/>
            <a:ext cx="1303122" cy="159832"/>
            <a:chOff x="5272077" y="3930988"/>
            <a:chExt cx="644128" cy="161926"/>
          </a:xfrm>
        </p:grpSpPr>
        <p:cxnSp>
          <p:nvCxnSpPr>
            <p:cNvPr id="104" name="直接连接符 103"/>
            <p:cNvCxnSpPr/>
            <p:nvPr/>
          </p:nvCxnSpPr>
          <p:spPr bwMode="auto">
            <a:xfrm>
              <a:off x="5273266" y="4091723"/>
              <a:ext cx="642938" cy="1191"/>
            </a:xfrm>
            <a:prstGeom prst="line">
              <a:avLst/>
            </a:prstGeom>
            <a:ln>
              <a:solidFill>
                <a:srgbClr val="0066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 bwMode="auto">
            <a:xfrm rot="5400000" flipH="1" flipV="1">
              <a:off x="5192900" y="4011356"/>
              <a:ext cx="159543" cy="1190"/>
            </a:xfrm>
            <a:prstGeom prst="line">
              <a:avLst/>
            </a:prstGeom>
            <a:ln>
              <a:solidFill>
                <a:srgbClr val="0066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 bwMode="auto">
            <a:xfrm rot="5400000" flipH="1" flipV="1">
              <a:off x="5835243" y="4010760"/>
              <a:ext cx="160734" cy="1190"/>
            </a:xfrm>
            <a:prstGeom prst="line">
              <a:avLst/>
            </a:prstGeom>
            <a:ln>
              <a:solidFill>
                <a:srgbClr val="0066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07" name="组合 106"/>
          <p:cNvGrpSpPr/>
          <p:nvPr/>
        </p:nvGrpSpPr>
        <p:grpSpPr>
          <a:xfrm>
            <a:off x="4043901" y="3443942"/>
            <a:ext cx="1303122" cy="159832"/>
            <a:chOff x="5272077" y="3930988"/>
            <a:chExt cx="644128" cy="161926"/>
          </a:xfrm>
        </p:grpSpPr>
        <p:cxnSp>
          <p:nvCxnSpPr>
            <p:cNvPr id="108" name="直接连接符 107"/>
            <p:cNvCxnSpPr/>
            <p:nvPr/>
          </p:nvCxnSpPr>
          <p:spPr bwMode="auto">
            <a:xfrm>
              <a:off x="5273266" y="4091723"/>
              <a:ext cx="642938" cy="1191"/>
            </a:xfrm>
            <a:prstGeom prst="line">
              <a:avLst/>
            </a:prstGeom>
            <a:ln>
              <a:solidFill>
                <a:srgbClr val="0066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 bwMode="auto">
            <a:xfrm rot="5400000" flipH="1" flipV="1">
              <a:off x="5192900" y="4011356"/>
              <a:ext cx="159543" cy="1190"/>
            </a:xfrm>
            <a:prstGeom prst="line">
              <a:avLst/>
            </a:prstGeom>
            <a:ln>
              <a:solidFill>
                <a:srgbClr val="0066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 bwMode="auto">
            <a:xfrm rot="5400000" flipH="1" flipV="1">
              <a:off x="5835243" y="4010760"/>
              <a:ext cx="160734" cy="1190"/>
            </a:xfrm>
            <a:prstGeom prst="line">
              <a:avLst/>
            </a:prstGeom>
            <a:ln>
              <a:solidFill>
                <a:srgbClr val="0066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11" name="组合 110"/>
          <p:cNvGrpSpPr/>
          <p:nvPr/>
        </p:nvGrpSpPr>
        <p:grpSpPr>
          <a:xfrm>
            <a:off x="5347686" y="3442165"/>
            <a:ext cx="1303122" cy="159832"/>
            <a:chOff x="5272077" y="3930988"/>
            <a:chExt cx="644128" cy="161926"/>
          </a:xfrm>
        </p:grpSpPr>
        <p:cxnSp>
          <p:nvCxnSpPr>
            <p:cNvPr id="112" name="直接连接符 111"/>
            <p:cNvCxnSpPr/>
            <p:nvPr/>
          </p:nvCxnSpPr>
          <p:spPr bwMode="auto">
            <a:xfrm>
              <a:off x="5273266" y="4091723"/>
              <a:ext cx="642938" cy="1191"/>
            </a:xfrm>
            <a:prstGeom prst="line">
              <a:avLst/>
            </a:prstGeom>
            <a:ln>
              <a:solidFill>
                <a:srgbClr val="0066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 bwMode="auto">
            <a:xfrm rot="5400000" flipH="1" flipV="1">
              <a:off x="5192900" y="4011356"/>
              <a:ext cx="159543" cy="1190"/>
            </a:xfrm>
            <a:prstGeom prst="line">
              <a:avLst/>
            </a:prstGeom>
            <a:ln>
              <a:solidFill>
                <a:srgbClr val="0066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 bwMode="auto">
            <a:xfrm rot="5400000" flipH="1" flipV="1">
              <a:off x="5835243" y="4010760"/>
              <a:ext cx="160734" cy="1190"/>
            </a:xfrm>
            <a:prstGeom prst="line">
              <a:avLst/>
            </a:prstGeom>
            <a:ln>
              <a:solidFill>
                <a:srgbClr val="0066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15" name="组合 24"/>
          <p:cNvGrpSpPr/>
          <p:nvPr/>
        </p:nvGrpSpPr>
        <p:grpSpPr bwMode="auto">
          <a:xfrm>
            <a:off x="5141769" y="3573556"/>
            <a:ext cx="482203" cy="900410"/>
            <a:chOff x="3714735" y="3402243"/>
            <a:chExt cx="642954" cy="1200096"/>
          </a:xfrm>
        </p:grpSpPr>
        <p:cxnSp>
          <p:nvCxnSpPr>
            <p:cNvPr id="116" name="直接连接符 115"/>
            <p:cNvCxnSpPr/>
            <p:nvPr/>
          </p:nvCxnSpPr>
          <p:spPr>
            <a:xfrm>
              <a:off x="3714735" y="3986222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17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8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20" name="直接箭头连接符 119"/>
          <p:cNvCxnSpPr/>
          <p:nvPr/>
        </p:nvCxnSpPr>
        <p:spPr>
          <a:xfrm>
            <a:off x="5296580" y="1816323"/>
            <a:ext cx="483327" cy="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3"/>
          <p:cNvSpPr txBox="1">
            <a:spLocks noChangeArrowheads="1"/>
          </p:cNvSpPr>
          <p:nvPr/>
        </p:nvSpPr>
        <p:spPr bwMode="auto">
          <a:xfrm>
            <a:off x="5691400" y="1637059"/>
            <a:ext cx="33450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把单位“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”平均分成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3" name="直接箭头连接符 122"/>
          <p:cNvCxnSpPr/>
          <p:nvPr/>
        </p:nvCxnSpPr>
        <p:spPr>
          <a:xfrm>
            <a:off x="5296580" y="1334868"/>
            <a:ext cx="494137" cy="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3"/>
          <p:cNvSpPr txBox="1">
            <a:spLocks noChangeArrowheads="1"/>
          </p:cNvSpPr>
          <p:nvPr/>
        </p:nvSpPr>
        <p:spPr bwMode="auto">
          <a:xfrm>
            <a:off x="5686719" y="1131590"/>
            <a:ext cx="18255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取其中的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9" name="直接箭头连接符 128"/>
          <p:cNvCxnSpPr/>
          <p:nvPr/>
        </p:nvCxnSpPr>
        <p:spPr>
          <a:xfrm>
            <a:off x="5326075" y="2914556"/>
            <a:ext cx="483327" cy="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TextBox 3"/>
          <p:cNvSpPr txBox="1">
            <a:spLocks noChangeArrowheads="1"/>
          </p:cNvSpPr>
          <p:nvPr/>
        </p:nvSpPr>
        <p:spPr bwMode="auto">
          <a:xfrm>
            <a:off x="5691400" y="2717179"/>
            <a:ext cx="33450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把单位“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”平均分成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2" name="直接箭头连接符 131"/>
          <p:cNvCxnSpPr/>
          <p:nvPr/>
        </p:nvCxnSpPr>
        <p:spPr>
          <a:xfrm>
            <a:off x="5326075" y="2433101"/>
            <a:ext cx="494137" cy="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3"/>
          <p:cNvSpPr txBox="1">
            <a:spLocks noChangeArrowheads="1"/>
          </p:cNvSpPr>
          <p:nvPr/>
        </p:nvSpPr>
        <p:spPr bwMode="auto">
          <a:xfrm>
            <a:off x="5716214" y="2229823"/>
            <a:ext cx="18255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取其中的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4" name="组合 24"/>
          <p:cNvGrpSpPr/>
          <p:nvPr/>
        </p:nvGrpSpPr>
        <p:grpSpPr bwMode="auto">
          <a:xfrm>
            <a:off x="4526217" y="3608131"/>
            <a:ext cx="482203" cy="900410"/>
            <a:chOff x="3714735" y="3402243"/>
            <a:chExt cx="642954" cy="1200096"/>
          </a:xfrm>
        </p:grpSpPr>
        <p:cxnSp>
          <p:nvCxnSpPr>
            <p:cNvPr id="135" name="直接连接符 134"/>
            <p:cNvCxnSpPr/>
            <p:nvPr/>
          </p:nvCxnSpPr>
          <p:spPr>
            <a:xfrm>
              <a:off x="3714735" y="3986222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36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7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8" name="组合 24"/>
          <p:cNvGrpSpPr/>
          <p:nvPr/>
        </p:nvGrpSpPr>
        <p:grpSpPr bwMode="auto">
          <a:xfrm>
            <a:off x="3221583" y="3561500"/>
            <a:ext cx="482203" cy="900410"/>
            <a:chOff x="3714735" y="3402243"/>
            <a:chExt cx="642954" cy="1200096"/>
          </a:xfrm>
        </p:grpSpPr>
        <p:cxnSp>
          <p:nvCxnSpPr>
            <p:cNvPr id="139" name="直接连接符 138"/>
            <p:cNvCxnSpPr/>
            <p:nvPr/>
          </p:nvCxnSpPr>
          <p:spPr>
            <a:xfrm>
              <a:off x="3714735" y="3986222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40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1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6" name="图片 1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  <p:bldP spid="96" grpId="0" animBg="1"/>
      <p:bldP spid="119" grpId="0" animBg="1"/>
      <p:bldP spid="122" grpId="0" animBg="1"/>
      <p:bldP spid="128" grpId="0" animBg="1"/>
      <p:bldP spid="131" grpId="0" animBg="1"/>
      <p:bldP spid="3" grpId="0" animBg="1"/>
      <p:bldP spid="75" grpId="0" animBg="1"/>
      <p:bldP spid="73" grpId="0"/>
      <p:bldP spid="77" grpId="0"/>
      <p:bldP spid="93" grpId="0"/>
      <p:bldP spid="98" grpId="0"/>
      <p:bldP spid="121" grpId="0"/>
      <p:bldP spid="124" grpId="0"/>
      <p:bldP spid="130" grpId="0"/>
      <p:bldP spid="1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TextBox 3"/>
          <p:cNvSpPr txBox="1">
            <a:spLocks noChangeArrowheads="1"/>
          </p:cNvSpPr>
          <p:nvPr/>
        </p:nvSpPr>
        <p:spPr bwMode="auto">
          <a:xfrm>
            <a:off x="899592" y="915566"/>
            <a:ext cx="7632848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用直线上的点表示分数时：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分母是几，就把单位“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”平均分成几份；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分子是几，就从左到右选取几份。</a:t>
            </a:r>
            <a:endParaRPr lang="en-US" altLang="zh-CN" sz="3200" b="1" dirty="0" smtClean="0">
              <a:solidFill>
                <a:srgbClr val="00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比较大小时：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相同，分子越大分数越大；</a:t>
            </a:r>
            <a:endParaRPr lang="en-US" altLang="zh-CN" sz="32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r>
              <a:rPr lang="zh-CN" altLang="en-US" sz="32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相同，分母越小分数越大。</a:t>
            </a:r>
            <a:endParaRPr lang="zh-CN" altLang="en-US" sz="3200" b="1" dirty="0">
              <a:solidFill>
                <a:srgbClr val="00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"/>
          <p:cNvSpPr txBox="1"/>
          <p:nvPr/>
        </p:nvSpPr>
        <p:spPr>
          <a:xfrm>
            <a:off x="839599" y="906855"/>
            <a:ext cx="25082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比较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24"/>
          <p:cNvGrpSpPr/>
          <p:nvPr/>
        </p:nvGrpSpPr>
        <p:grpSpPr bwMode="auto">
          <a:xfrm>
            <a:off x="2555776" y="1655374"/>
            <a:ext cx="457009" cy="900409"/>
            <a:chOff x="3714735" y="3402243"/>
            <a:chExt cx="642954" cy="1200094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3714735" y="3986222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TextBox 3"/>
            <p:cNvSpPr txBox="1">
              <a:spLocks noChangeArrowheads="1"/>
            </p:cNvSpPr>
            <p:nvPr/>
          </p:nvSpPr>
          <p:spPr bwMode="auto">
            <a:xfrm>
              <a:off x="3714746" y="3987015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组合 24"/>
          <p:cNvGrpSpPr/>
          <p:nvPr/>
        </p:nvGrpSpPr>
        <p:grpSpPr bwMode="auto">
          <a:xfrm>
            <a:off x="3388729" y="1655372"/>
            <a:ext cx="457009" cy="900410"/>
            <a:chOff x="3714735" y="3402243"/>
            <a:chExt cx="642954" cy="1200096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3714735" y="3986222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2885236" y="1877497"/>
            <a:ext cx="432048" cy="43204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21" name="组合 24"/>
          <p:cNvGrpSpPr/>
          <p:nvPr/>
        </p:nvGrpSpPr>
        <p:grpSpPr bwMode="auto">
          <a:xfrm>
            <a:off x="5004048" y="1633789"/>
            <a:ext cx="629837" cy="919463"/>
            <a:chOff x="3557447" y="3402243"/>
            <a:chExt cx="886101" cy="1225490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3714735" y="3986222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TextBox 3"/>
            <p:cNvSpPr txBox="1">
              <a:spLocks noChangeArrowheads="1"/>
            </p:cNvSpPr>
            <p:nvPr/>
          </p:nvSpPr>
          <p:spPr bwMode="auto">
            <a:xfrm>
              <a:off x="3557447" y="4012411"/>
              <a:ext cx="886101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4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 bwMode="auto">
          <a:xfrm>
            <a:off x="5861781" y="1633789"/>
            <a:ext cx="550439" cy="915600"/>
            <a:chOff x="3592309" y="3402243"/>
            <a:chExt cx="774398" cy="1220341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3714735" y="3986222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TextBox 3"/>
            <p:cNvSpPr txBox="1">
              <a:spLocks noChangeArrowheads="1"/>
            </p:cNvSpPr>
            <p:nvPr/>
          </p:nvSpPr>
          <p:spPr bwMode="auto">
            <a:xfrm>
              <a:off x="3592309" y="4007262"/>
              <a:ext cx="77439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9" name="椭圆 28"/>
          <p:cNvSpPr/>
          <p:nvPr/>
        </p:nvSpPr>
        <p:spPr>
          <a:xfrm>
            <a:off x="5445307" y="1855912"/>
            <a:ext cx="432048" cy="43204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30" name="组合 24"/>
          <p:cNvGrpSpPr/>
          <p:nvPr/>
        </p:nvGrpSpPr>
        <p:grpSpPr bwMode="auto">
          <a:xfrm>
            <a:off x="2581164" y="3124859"/>
            <a:ext cx="457009" cy="900409"/>
            <a:chOff x="3714735" y="3402243"/>
            <a:chExt cx="642954" cy="1200094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3714735" y="3986222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TextBox 3"/>
            <p:cNvSpPr txBox="1">
              <a:spLocks noChangeArrowheads="1"/>
            </p:cNvSpPr>
            <p:nvPr/>
          </p:nvSpPr>
          <p:spPr bwMode="auto">
            <a:xfrm>
              <a:off x="3714746" y="3987015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" name="组合 24"/>
          <p:cNvGrpSpPr/>
          <p:nvPr/>
        </p:nvGrpSpPr>
        <p:grpSpPr bwMode="auto">
          <a:xfrm>
            <a:off x="3414117" y="3124857"/>
            <a:ext cx="457009" cy="900410"/>
            <a:chOff x="3714735" y="3402243"/>
            <a:chExt cx="642954" cy="120009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3714735" y="3986222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8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9" name="椭圆 38"/>
          <p:cNvSpPr/>
          <p:nvPr/>
        </p:nvSpPr>
        <p:spPr>
          <a:xfrm>
            <a:off x="2910624" y="3346982"/>
            <a:ext cx="432048" cy="43204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40" name="组合 24"/>
          <p:cNvGrpSpPr/>
          <p:nvPr/>
        </p:nvGrpSpPr>
        <p:grpSpPr bwMode="auto">
          <a:xfrm>
            <a:off x="5029436" y="3103274"/>
            <a:ext cx="629837" cy="919463"/>
            <a:chOff x="3557447" y="3402243"/>
            <a:chExt cx="886101" cy="1225490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3714735" y="3986222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2" name="TextBox 3"/>
            <p:cNvSpPr txBox="1">
              <a:spLocks noChangeArrowheads="1"/>
            </p:cNvSpPr>
            <p:nvPr/>
          </p:nvSpPr>
          <p:spPr bwMode="auto">
            <a:xfrm>
              <a:off x="3557447" y="4012411"/>
              <a:ext cx="886101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13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3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 bwMode="auto">
          <a:xfrm>
            <a:off x="5887169" y="3103274"/>
            <a:ext cx="550439" cy="915600"/>
            <a:chOff x="3592309" y="3402243"/>
            <a:chExt cx="774398" cy="1220341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3714735" y="3986222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6" name="TextBox 3"/>
            <p:cNvSpPr txBox="1">
              <a:spLocks noChangeArrowheads="1"/>
            </p:cNvSpPr>
            <p:nvPr/>
          </p:nvSpPr>
          <p:spPr bwMode="auto">
            <a:xfrm>
              <a:off x="3592309" y="4007262"/>
              <a:ext cx="77439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18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7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8" name="椭圆 47"/>
          <p:cNvSpPr/>
          <p:nvPr/>
        </p:nvSpPr>
        <p:spPr>
          <a:xfrm>
            <a:off x="5470695" y="3325397"/>
            <a:ext cx="432048" cy="43204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9" name="TextBox 1"/>
          <p:cNvSpPr txBox="1"/>
          <p:nvPr/>
        </p:nvSpPr>
        <p:spPr>
          <a:xfrm>
            <a:off x="2805411" y="1796848"/>
            <a:ext cx="458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1"/>
          <p:cNvSpPr txBox="1"/>
          <p:nvPr/>
        </p:nvSpPr>
        <p:spPr>
          <a:xfrm>
            <a:off x="5390959" y="1795336"/>
            <a:ext cx="458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1"/>
          <p:cNvSpPr txBox="1"/>
          <p:nvPr/>
        </p:nvSpPr>
        <p:spPr>
          <a:xfrm>
            <a:off x="2848300" y="3266333"/>
            <a:ext cx="458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1"/>
          <p:cNvSpPr txBox="1"/>
          <p:nvPr/>
        </p:nvSpPr>
        <p:spPr>
          <a:xfrm>
            <a:off x="5414484" y="3268153"/>
            <a:ext cx="458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5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6" name="图片 5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"/>
          <p:cNvSpPr txBox="1"/>
          <p:nvPr/>
        </p:nvSpPr>
        <p:spPr>
          <a:xfrm>
            <a:off x="323528" y="402799"/>
            <a:ext cx="1021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793232" y="1923678"/>
            <a:ext cx="5294709" cy="168314"/>
            <a:chOff x="2151232" y="3824310"/>
            <a:chExt cx="5294709" cy="168314"/>
          </a:xfrm>
        </p:grpSpPr>
        <p:grpSp>
          <p:nvGrpSpPr>
            <p:cNvPr id="54" name="组合 11"/>
            <p:cNvGrpSpPr/>
            <p:nvPr/>
          </p:nvGrpSpPr>
          <p:grpSpPr bwMode="auto">
            <a:xfrm>
              <a:off x="2151232" y="3824310"/>
              <a:ext cx="803672" cy="161926"/>
              <a:chOff x="1000100" y="2000240"/>
              <a:chExt cx="1071570" cy="215902"/>
            </a:xfrm>
          </p:grpSpPr>
          <p:cxnSp>
            <p:nvCxnSpPr>
              <p:cNvPr id="87" name="直接连接符 86"/>
              <p:cNvCxnSpPr/>
              <p:nvPr/>
            </p:nvCxnSpPr>
            <p:spPr>
              <a:xfrm>
                <a:off x="1000100" y="2214552"/>
                <a:ext cx="1071570" cy="1588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 rot="5400000" flipH="1" flipV="1">
                <a:off x="1108052" y="2106602"/>
                <a:ext cx="212725" cy="31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 rot="5400000" flipH="1" flipV="1">
                <a:off x="1963721" y="2106602"/>
                <a:ext cx="214312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12"/>
            <p:cNvGrpSpPr/>
            <p:nvPr/>
          </p:nvGrpSpPr>
          <p:grpSpPr bwMode="auto">
            <a:xfrm>
              <a:off x="2954904" y="3824310"/>
              <a:ext cx="643533" cy="161926"/>
              <a:chOff x="1213620" y="2000240"/>
              <a:chExt cx="858050" cy="215902"/>
            </a:xfrm>
          </p:grpSpPr>
          <p:cxnSp>
            <p:nvCxnSpPr>
              <p:cNvPr id="84" name="直接连接符 83"/>
              <p:cNvCxnSpPr/>
              <p:nvPr/>
            </p:nvCxnSpPr>
            <p:spPr>
              <a:xfrm>
                <a:off x="1215208" y="2214552"/>
                <a:ext cx="860431" cy="1588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 rot="5400000" flipH="1" flipV="1">
                <a:off x="1108051" y="2107396"/>
                <a:ext cx="212725" cy="1588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/>
              <p:nvPr/>
            </p:nvCxnSpPr>
            <p:spPr>
              <a:xfrm rot="5400000" flipH="1" flipV="1">
                <a:off x="1966102" y="2105014"/>
                <a:ext cx="214312" cy="4763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56" name="组合 16"/>
            <p:cNvGrpSpPr/>
            <p:nvPr/>
          </p:nvGrpSpPr>
          <p:grpSpPr bwMode="auto">
            <a:xfrm>
              <a:off x="3597246" y="3824310"/>
              <a:ext cx="643533" cy="161926"/>
              <a:chOff x="1213620" y="2000240"/>
              <a:chExt cx="858050" cy="215902"/>
            </a:xfrm>
          </p:grpSpPr>
          <p:cxnSp>
            <p:nvCxnSpPr>
              <p:cNvPr id="81" name="直接连接符 80"/>
              <p:cNvCxnSpPr/>
              <p:nvPr/>
            </p:nvCxnSpPr>
            <p:spPr>
              <a:xfrm>
                <a:off x="1214414" y="2214552"/>
                <a:ext cx="857256" cy="1588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>
              <a:xfrm rot="5400000" flipH="1" flipV="1">
                <a:off x="1107258" y="2107396"/>
                <a:ext cx="212725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>
              <a:xfrm rot="5400000" flipH="1" flipV="1">
                <a:off x="1963721" y="2106602"/>
                <a:ext cx="214312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57" name="组合 20"/>
            <p:cNvGrpSpPr/>
            <p:nvPr/>
          </p:nvGrpSpPr>
          <p:grpSpPr bwMode="auto">
            <a:xfrm>
              <a:off x="4240183" y="3824310"/>
              <a:ext cx="643533" cy="161926"/>
              <a:chOff x="1213620" y="2000240"/>
              <a:chExt cx="858050" cy="215902"/>
            </a:xfrm>
          </p:grpSpPr>
          <p:cxnSp>
            <p:nvCxnSpPr>
              <p:cNvPr id="78" name="直接连接符 77"/>
              <p:cNvCxnSpPr/>
              <p:nvPr/>
            </p:nvCxnSpPr>
            <p:spPr>
              <a:xfrm>
                <a:off x="1214414" y="2214552"/>
                <a:ext cx="857256" cy="1588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 rot="5400000" flipH="1" flipV="1">
                <a:off x="1107258" y="2107396"/>
                <a:ext cx="212725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 rot="5400000" flipH="1" flipV="1">
                <a:off x="1963721" y="2106602"/>
                <a:ext cx="214312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cxnSp>
          <p:nvCxnSpPr>
            <p:cNvPr id="77" name="直接连接符 76"/>
            <p:cNvCxnSpPr/>
            <p:nvPr/>
          </p:nvCxnSpPr>
          <p:spPr bwMode="auto">
            <a:xfrm rot="5400000" flipH="1" flipV="1">
              <a:off x="6721727" y="3911065"/>
              <a:ext cx="160734" cy="1190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59" name="直接箭头连接符 58"/>
            <p:cNvCxnSpPr/>
            <p:nvPr/>
          </p:nvCxnSpPr>
          <p:spPr bwMode="auto">
            <a:xfrm>
              <a:off x="6160066" y="3991433"/>
              <a:ext cx="1285875" cy="1191"/>
            </a:xfrm>
            <a:prstGeom prst="straightConnector1">
              <a:avLst/>
            </a:prstGeom>
            <a:ln>
              <a:solidFill>
                <a:srgbClr val="7030A0"/>
              </a:solidFill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64" name="组合 20"/>
            <p:cNvGrpSpPr/>
            <p:nvPr/>
          </p:nvGrpSpPr>
          <p:grpSpPr bwMode="auto">
            <a:xfrm>
              <a:off x="4878953" y="3824310"/>
              <a:ext cx="643533" cy="161926"/>
              <a:chOff x="1213620" y="2000240"/>
              <a:chExt cx="858050" cy="215902"/>
            </a:xfrm>
          </p:grpSpPr>
          <p:cxnSp>
            <p:nvCxnSpPr>
              <p:cNvPr id="73" name="直接连接符 72"/>
              <p:cNvCxnSpPr/>
              <p:nvPr/>
            </p:nvCxnSpPr>
            <p:spPr>
              <a:xfrm>
                <a:off x="1214414" y="2214552"/>
                <a:ext cx="857256" cy="1588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 rot="5400000" flipH="1" flipV="1">
                <a:off x="1107258" y="2107396"/>
                <a:ext cx="212725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 rot="5400000" flipH="1" flipV="1">
                <a:off x="1963721" y="2106602"/>
                <a:ext cx="214312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65" name="组合 20"/>
            <p:cNvGrpSpPr/>
            <p:nvPr/>
          </p:nvGrpSpPr>
          <p:grpSpPr bwMode="auto">
            <a:xfrm>
              <a:off x="5523678" y="3824310"/>
              <a:ext cx="643533" cy="161926"/>
              <a:chOff x="1213620" y="2000240"/>
              <a:chExt cx="858050" cy="215902"/>
            </a:xfrm>
          </p:grpSpPr>
          <p:cxnSp>
            <p:nvCxnSpPr>
              <p:cNvPr id="70" name="直接连接符 69"/>
              <p:cNvCxnSpPr/>
              <p:nvPr/>
            </p:nvCxnSpPr>
            <p:spPr>
              <a:xfrm>
                <a:off x="1214414" y="2214552"/>
                <a:ext cx="857256" cy="1588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rot="5400000" flipH="1" flipV="1">
                <a:off x="1107258" y="2107396"/>
                <a:ext cx="212725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rot="5400000" flipH="1" flipV="1">
                <a:off x="1963721" y="2106602"/>
                <a:ext cx="214312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0" name="组合 24"/>
          <p:cNvGrpSpPr/>
          <p:nvPr/>
        </p:nvGrpSpPr>
        <p:grpSpPr bwMode="auto">
          <a:xfrm>
            <a:off x="5591227" y="2026268"/>
            <a:ext cx="457009" cy="900410"/>
            <a:chOff x="3714735" y="3402243"/>
            <a:chExt cx="642954" cy="1200096"/>
          </a:xfrm>
        </p:grpSpPr>
        <p:cxnSp>
          <p:nvCxnSpPr>
            <p:cNvPr id="91" name="直接连接符 90"/>
            <p:cNvCxnSpPr/>
            <p:nvPr/>
          </p:nvCxnSpPr>
          <p:spPr>
            <a:xfrm>
              <a:off x="3714735" y="3986222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92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3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4" name="组合 24"/>
          <p:cNvGrpSpPr/>
          <p:nvPr/>
        </p:nvGrpSpPr>
        <p:grpSpPr bwMode="auto">
          <a:xfrm>
            <a:off x="2413692" y="2047753"/>
            <a:ext cx="457009" cy="900410"/>
            <a:chOff x="3714735" y="3402243"/>
            <a:chExt cx="642954" cy="1200096"/>
          </a:xfrm>
        </p:grpSpPr>
        <p:cxnSp>
          <p:nvCxnSpPr>
            <p:cNvPr id="95" name="直接连接符 94"/>
            <p:cNvCxnSpPr/>
            <p:nvPr/>
          </p:nvCxnSpPr>
          <p:spPr>
            <a:xfrm>
              <a:off x="3714735" y="3986222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96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7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8" name="TextBox 1"/>
          <p:cNvSpPr txBox="1"/>
          <p:nvPr/>
        </p:nvSpPr>
        <p:spPr>
          <a:xfrm>
            <a:off x="1759252" y="2172625"/>
            <a:ext cx="344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TextBox 1"/>
          <p:cNvSpPr txBox="1"/>
          <p:nvPr/>
        </p:nvSpPr>
        <p:spPr>
          <a:xfrm>
            <a:off x="6265379" y="2144985"/>
            <a:ext cx="344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0" name="组合 24"/>
          <p:cNvGrpSpPr/>
          <p:nvPr/>
        </p:nvGrpSpPr>
        <p:grpSpPr bwMode="auto">
          <a:xfrm>
            <a:off x="3250347" y="2127666"/>
            <a:ext cx="1365354" cy="915109"/>
            <a:chOff x="3704122" y="3207821"/>
            <a:chExt cx="642943" cy="1219687"/>
          </a:xfrm>
        </p:grpSpPr>
        <p:cxnSp>
          <p:nvCxnSpPr>
            <p:cNvPr id="101" name="直接连接符 100"/>
            <p:cNvCxnSpPr/>
            <p:nvPr/>
          </p:nvCxnSpPr>
          <p:spPr>
            <a:xfrm>
              <a:off x="3822703" y="3764488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02" name="TextBox 3"/>
            <p:cNvSpPr txBox="1">
              <a:spLocks noChangeArrowheads="1"/>
            </p:cNvSpPr>
            <p:nvPr/>
          </p:nvSpPr>
          <p:spPr bwMode="auto">
            <a:xfrm>
              <a:off x="3704122" y="381218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3" name="TextBox 3"/>
            <p:cNvSpPr txBox="1">
              <a:spLocks noChangeArrowheads="1"/>
            </p:cNvSpPr>
            <p:nvPr/>
          </p:nvSpPr>
          <p:spPr bwMode="auto">
            <a:xfrm>
              <a:off x="3707569" y="3207821"/>
              <a:ext cx="55729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4" name="组合 24"/>
          <p:cNvGrpSpPr/>
          <p:nvPr/>
        </p:nvGrpSpPr>
        <p:grpSpPr bwMode="auto">
          <a:xfrm>
            <a:off x="4506262" y="2132969"/>
            <a:ext cx="1365354" cy="915109"/>
            <a:chOff x="3704122" y="3207821"/>
            <a:chExt cx="642943" cy="1219687"/>
          </a:xfrm>
        </p:grpSpPr>
        <p:cxnSp>
          <p:nvCxnSpPr>
            <p:cNvPr id="105" name="直接连接符 104"/>
            <p:cNvCxnSpPr/>
            <p:nvPr/>
          </p:nvCxnSpPr>
          <p:spPr>
            <a:xfrm>
              <a:off x="3822703" y="3764488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06" name="TextBox 3"/>
            <p:cNvSpPr txBox="1">
              <a:spLocks noChangeArrowheads="1"/>
            </p:cNvSpPr>
            <p:nvPr/>
          </p:nvSpPr>
          <p:spPr bwMode="auto">
            <a:xfrm>
              <a:off x="3704122" y="381218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7" name="TextBox 3"/>
            <p:cNvSpPr txBox="1">
              <a:spLocks noChangeArrowheads="1"/>
            </p:cNvSpPr>
            <p:nvPr/>
          </p:nvSpPr>
          <p:spPr bwMode="auto">
            <a:xfrm>
              <a:off x="3707569" y="3207821"/>
              <a:ext cx="55729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8" name="TextBox 1"/>
          <p:cNvSpPr txBox="1"/>
          <p:nvPr/>
        </p:nvSpPr>
        <p:spPr>
          <a:xfrm>
            <a:off x="3673090" y="2522767"/>
            <a:ext cx="458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" name="TextBox 1"/>
          <p:cNvSpPr txBox="1"/>
          <p:nvPr/>
        </p:nvSpPr>
        <p:spPr>
          <a:xfrm>
            <a:off x="3707034" y="2078457"/>
            <a:ext cx="458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0" name="TextBox 1"/>
          <p:cNvSpPr txBox="1"/>
          <p:nvPr/>
        </p:nvSpPr>
        <p:spPr>
          <a:xfrm>
            <a:off x="4979950" y="2509418"/>
            <a:ext cx="458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1" name="TextBox 1"/>
          <p:cNvSpPr txBox="1"/>
          <p:nvPr/>
        </p:nvSpPr>
        <p:spPr>
          <a:xfrm>
            <a:off x="5013894" y="2065108"/>
            <a:ext cx="458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6" name="图片 6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/>
      <p:bldP spid="109" grpId="0"/>
      <p:bldP spid="110" grpId="0"/>
      <p:bldP spid="1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Box 1"/>
          <p:cNvSpPr txBox="1"/>
          <p:nvPr/>
        </p:nvSpPr>
        <p:spPr>
          <a:xfrm>
            <a:off x="1221908" y="1621754"/>
            <a:ext cx="344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TextBox 1"/>
          <p:cNvSpPr txBox="1"/>
          <p:nvPr/>
        </p:nvSpPr>
        <p:spPr>
          <a:xfrm>
            <a:off x="6976422" y="1621754"/>
            <a:ext cx="344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4" name="组合 24"/>
          <p:cNvGrpSpPr/>
          <p:nvPr/>
        </p:nvGrpSpPr>
        <p:grpSpPr bwMode="auto">
          <a:xfrm>
            <a:off x="1437576" y="2335588"/>
            <a:ext cx="1365354" cy="915109"/>
            <a:chOff x="3704122" y="3207821"/>
            <a:chExt cx="642943" cy="1219687"/>
          </a:xfrm>
        </p:grpSpPr>
        <p:cxnSp>
          <p:nvCxnSpPr>
            <p:cNvPr id="105" name="直接连接符 104"/>
            <p:cNvCxnSpPr/>
            <p:nvPr/>
          </p:nvCxnSpPr>
          <p:spPr>
            <a:xfrm>
              <a:off x="3822703" y="3764488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06" name="TextBox 3"/>
            <p:cNvSpPr txBox="1">
              <a:spLocks noChangeArrowheads="1"/>
            </p:cNvSpPr>
            <p:nvPr/>
          </p:nvSpPr>
          <p:spPr bwMode="auto">
            <a:xfrm>
              <a:off x="3704122" y="381218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7" name="TextBox 3"/>
            <p:cNvSpPr txBox="1">
              <a:spLocks noChangeArrowheads="1"/>
            </p:cNvSpPr>
            <p:nvPr/>
          </p:nvSpPr>
          <p:spPr bwMode="auto">
            <a:xfrm>
              <a:off x="3707569" y="3207821"/>
              <a:ext cx="55729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8" name="TextBox 1"/>
          <p:cNvSpPr txBox="1"/>
          <p:nvPr/>
        </p:nvSpPr>
        <p:spPr>
          <a:xfrm>
            <a:off x="1877460" y="2758254"/>
            <a:ext cx="458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" name="TextBox 1"/>
          <p:cNvSpPr txBox="1"/>
          <p:nvPr/>
        </p:nvSpPr>
        <p:spPr>
          <a:xfrm>
            <a:off x="1886970" y="2230025"/>
            <a:ext cx="458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21908" y="1426295"/>
            <a:ext cx="6571059" cy="162529"/>
            <a:chOff x="1793232" y="2414225"/>
            <a:chExt cx="6571059" cy="162529"/>
          </a:xfrm>
        </p:grpSpPr>
        <p:grpSp>
          <p:nvGrpSpPr>
            <p:cNvPr id="54" name="组合 11"/>
            <p:cNvGrpSpPr/>
            <p:nvPr/>
          </p:nvGrpSpPr>
          <p:grpSpPr bwMode="auto">
            <a:xfrm>
              <a:off x="1793232" y="2414828"/>
              <a:ext cx="803672" cy="161926"/>
              <a:chOff x="1000100" y="2000240"/>
              <a:chExt cx="1071570" cy="215902"/>
            </a:xfrm>
          </p:grpSpPr>
          <p:cxnSp>
            <p:nvCxnSpPr>
              <p:cNvPr id="87" name="直接连接符 86"/>
              <p:cNvCxnSpPr/>
              <p:nvPr/>
            </p:nvCxnSpPr>
            <p:spPr>
              <a:xfrm>
                <a:off x="1000100" y="2214552"/>
                <a:ext cx="1071570" cy="1588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 rot="5400000" flipH="1" flipV="1">
                <a:off x="1108052" y="2106602"/>
                <a:ext cx="212725" cy="31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 rot="5400000" flipH="1" flipV="1">
                <a:off x="1963721" y="2106602"/>
                <a:ext cx="214312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12"/>
            <p:cNvGrpSpPr/>
            <p:nvPr/>
          </p:nvGrpSpPr>
          <p:grpSpPr bwMode="auto">
            <a:xfrm>
              <a:off x="2596904" y="2414828"/>
              <a:ext cx="643533" cy="161926"/>
              <a:chOff x="1213620" y="2000240"/>
              <a:chExt cx="858050" cy="215902"/>
            </a:xfrm>
          </p:grpSpPr>
          <p:cxnSp>
            <p:nvCxnSpPr>
              <p:cNvPr id="84" name="直接连接符 83"/>
              <p:cNvCxnSpPr/>
              <p:nvPr/>
            </p:nvCxnSpPr>
            <p:spPr>
              <a:xfrm>
                <a:off x="1215208" y="2214552"/>
                <a:ext cx="860431" cy="1588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 rot="5400000" flipH="1" flipV="1">
                <a:off x="1108051" y="2107396"/>
                <a:ext cx="212725" cy="1588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/>
              <p:nvPr/>
            </p:nvCxnSpPr>
            <p:spPr>
              <a:xfrm rot="5400000" flipH="1" flipV="1">
                <a:off x="1966102" y="2105014"/>
                <a:ext cx="214312" cy="4763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56" name="组合 16"/>
            <p:cNvGrpSpPr/>
            <p:nvPr/>
          </p:nvGrpSpPr>
          <p:grpSpPr bwMode="auto">
            <a:xfrm>
              <a:off x="3239246" y="2414828"/>
              <a:ext cx="643533" cy="161926"/>
              <a:chOff x="1213620" y="2000240"/>
              <a:chExt cx="858050" cy="215902"/>
            </a:xfrm>
          </p:grpSpPr>
          <p:cxnSp>
            <p:nvCxnSpPr>
              <p:cNvPr id="81" name="直接连接符 80"/>
              <p:cNvCxnSpPr/>
              <p:nvPr/>
            </p:nvCxnSpPr>
            <p:spPr>
              <a:xfrm>
                <a:off x="1214414" y="2214552"/>
                <a:ext cx="857256" cy="1588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>
              <a:xfrm rot="5400000" flipH="1" flipV="1">
                <a:off x="1107258" y="2107396"/>
                <a:ext cx="212725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>
              <a:xfrm rot="5400000" flipH="1" flipV="1">
                <a:off x="1963721" y="2106602"/>
                <a:ext cx="214312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57" name="组合 20"/>
            <p:cNvGrpSpPr/>
            <p:nvPr/>
          </p:nvGrpSpPr>
          <p:grpSpPr bwMode="auto">
            <a:xfrm>
              <a:off x="3882183" y="2414828"/>
              <a:ext cx="643533" cy="161926"/>
              <a:chOff x="1213620" y="2000240"/>
              <a:chExt cx="858050" cy="215902"/>
            </a:xfrm>
          </p:grpSpPr>
          <p:cxnSp>
            <p:nvCxnSpPr>
              <p:cNvPr id="78" name="直接连接符 77"/>
              <p:cNvCxnSpPr/>
              <p:nvPr/>
            </p:nvCxnSpPr>
            <p:spPr>
              <a:xfrm>
                <a:off x="1214414" y="2214552"/>
                <a:ext cx="857256" cy="1588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 rot="5400000" flipH="1" flipV="1">
                <a:off x="1107258" y="2107396"/>
                <a:ext cx="212725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 rot="5400000" flipH="1" flipV="1">
                <a:off x="1963721" y="2106602"/>
                <a:ext cx="214312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cxnSp>
          <p:nvCxnSpPr>
            <p:cNvPr id="77" name="直接连接符 76"/>
            <p:cNvCxnSpPr/>
            <p:nvPr/>
          </p:nvCxnSpPr>
          <p:spPr bwMode="auto">
            <a:xfrm rot="5400000" flipH="1" flipV="1">
              <a:off x="7640077" y="2493997"/>
              <a:ext cx="160734" cy="1190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59" name="直接箭头连接符 58"/>
            <p:cNvCxnSpPr/>
            <p:nvPr/>
          </p:nvCxnSpPr>
          <p:spPr bwMode="auto">
            <a:xfrm>
              <a:off x="7078416" y="2574365"/>
              <a:ext cx="1285875" cy="1191"/>
            </a:xfrm>
            <a:prstGeom prst="straightConnector1">
              <a:avLst/>
            </a:prstGeom>
            <a:ln>
              <a:solidFill>
                <a:srgbClr val="7030A0"/>
              </a:solidFill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64" name="组合 20"/>
            <p:cNvGrpSpPr/>
            <p:nvPr/>
          </p:nvGrpSpPr>
          <p:grpSpPr bwMode="auto">
            <a:xfrm>
              <a:off x="4520953" y="2414828"/>
              <a:ext cx="643533" cy="161926"/>
              <a:chOff x="1213620" y="2000240"/>
              <a:chExt cx="858050" cy="215902"/>
            </a:xfrm>
          </p:grpSpPr>
          <p:cxnSp>
            <p:nvCxnSpPr>
              <p:cNvPr id="73" name="直接连接符 72"/>
              <p:cNvCxnSpPr/>
              <p:nvPr/>
            </p:nvCxnSpPr>
            <p:spPr>
              <a:xfrm>
                <a:off x="1214414" y="2214552"/>
                <a:ext cx="857256" cy="1588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 rot="5400000" flipH="1" flipV="1">
                <a:off x="1107258" y="2107396"/>
                <a:ext cx="212725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 rot="5400000" flipH="1" flipV="1">
                <a:off x="1963721" y="2106602"/>
                <a:ext cx="214312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65" name="组合 20"/>
            <p:cNvGrpSpPr/>
            <p:nvPr/>
          </p:nvGrpSpPr>
          <p:grpSpPr bwMode="auto">
            <a:xfrm>
              <a:off x="5165678" y="2414828"/>
              <a:ext cx="643533" cy="161926"/>
              <a:chOff x="1213620" y="2000240"/>
              <a:chExt cx="858050" cy="215902"/>
            </a:xfrm>
          </p:grpSpPr>
          <p:cxnSp>
            <p:nvCxnSpPr>
              <p:cNvPr id="70" name="直接连接符 69"/>
              <p:cNvCxnSpPr/>
              <p:nvPr/>
            </p:nvCxnSpPr>
            <p:spPr>
              <a:xfrm>
                <a:off x="1214414" y="2214552"/>
                <a:ext cx="857256" cy="1588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rot="5400000" flipH="1" flipV="1">
                <a:off x="1107258" y="2107396"/>
                <a:ext cx="212725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rot="5400000" flipH="1" flipV="1">
                <a:off x="1963721" y="2106602"/>
                <a:ext cx="214312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58" name="组合 20"/>
            <p:cNvGrpSpPr/>
            <p:nvPr/>
          </p:nvGrpSpPr>
          <p:grpSpPr bwMode="auto">
            <a:xfrm>
              <a:off x="5802066" y="2414826"/>
              <a:ext cx="643533" cy="161926"/>
              <a:chOff x="1213620" y="2000240"/>
              <a:chExt cx="858050" cy="215902"/>
            </a:xfrm>
          </p:grpSpPr>
          <p:cxnSp>
            <p:nvCxnSpPr>
              <p:cNvPr id="66" name="直接连接符 65"/>
              <p:cNvCxnSpPr/>
              <p:nvPr/>
            </p:nvCxnSpPr>
            <p:spPr>
              <a:xfrm>
                <a:off x="1214414" y="2214552"/>
                <a:ext cx="857256" cy="1588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rot="5400000" flipH="1" flipV="1">
                <a:off x="1107258" y="2107396"/>
                <a:ext cx="212725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rot="5400000" flipH="1" flipV="1">
                <a:off x="1963721" y="2106602"/>
                <a:ext cx="214312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69" name="组合 20"/>
            <p:cNvGrpSpPr/>
            <p:nvPr/>
          </p:nvGrpSpPr>
          <p:grpSpPr bwMode="auto">
            <a:xfrm>
              <a:off x="6445601" y="2414824"/>
              <a:ext cx="643533" cy="161926"/>
              <a:chOff x="1213620" y="2000240"/>
              <a:chExt cx="858050" cy="21590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1214414" y="2214552"/>
                <a:ext cx="857256" cy="1588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/>
              <p:nvPr/>
            </p:nvCxnSpPr>
            <p:spPr>
              <a:xfrm rot="5400000" flipH="1" flipV="1">
                <a:off x="1107258" y="2107396"/>
                <a:ext cx="212725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>
              <a:xfrm rot="5400000" flipH="1" flipV="1">
                <a:off x="1963721" y="2106602"/>
                <a:ext cx="214312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</p:grpSp>
      <p:sp>
        <p:nvSpPr>
          <p:cNvPr id="114" name="TextBox 1"/>
          <p:cNvSpPr txBox="1"/>
          <p:nvPr/>
        </p:nvSpPr>
        <p:spPr>
          <a:xfrm>
            <a:off x="2511553" y="1621754"/>
            <a:ext cx="311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5" name="TextBox 1"/>
          <p:cNvSpPr txBox="1"/>
          <p:nvPr/>
        </p:nvSpPr>
        <p:spPr>
          <a:xfrm>
            <a:off x="4433818" y="1621754"/>
            <a:ext cx="311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6" name="TextBox 1"/>
          <p:cNvSpPr txBox="1"/>
          <p:nvPr/>
        </p:nvSpPr>
        <p:spPr>
          <a:xfrm>
            <a:off x="5049989" y="1621754"/>
            <a:ext cx="311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7" name="TextBox 1"/>
          <p:cNvSpPr txBox="1"/>
          <p:nvPr/>
        </p:nvSpPr>
        <p:spPr>
          <a:xfrm>
            <a:off x="6332157" y="1621754"/>
            <a:ext cx="311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8" name="TextBox 1"/>
          <p:cNvSpPr txBox="1"/>
          <p:nvPr/>
        </p:nvSpPr>
        <p:spPr>
          <a:xfrm>
            <a:off x="975272" y="2496644"/>
            <a:ext cx="8091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0" name="组合 24"/>
          <p:cNvGrpSpPr/>
          <p:nvPr/>
        </p:nvGrpSpPr>
        <p:grpSpPr bwMode="auto">
          <a:xfrm>
            <a:off x="3215251" y="2339698"/>
            <a:ext cx="1365354" cy="915109"/>
            <a:chOff x="3704122" y="3207821"/>
            <a:chExt cx="642943" cy="1219687"/>
          </a:xfrm>
        </p:grpSpPr>
        <p:cxnSp>
          <p:nvCxnSpPr>
            <p:cNvPr id="121" name="直接连接符 120"/>
            <p:cNvCxnSpPr/>
            <p:nvPr/>
          </p:nvCxnSpPr>
          <p:spPr>
            <a:xfrm>
              <a:off x="3822703" y="3764488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22" name="TextBox 3"/>
            <p:cNvSpPr txBox="1">
              <a:spLocks noChangeArrowheads="1"/>
            </p:cNvSpPr>
            <p:nvPr/>
          </p:nvSpPr>
          <p:spPr bwMode="auto">
            <a:xfrm>
              <a:off x="3704122" y="381218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3" name="TextBox 3"/>
            <p:cNvSpPr txBox="1">
              <a:spLocks noChangeArrowheads="1"/>
            </p:cNvSpPr>
            <p:nvPr/>
          </p:nvSpPr>
          <p:spPr bwMode="auto">
            <a:xfrm>
              <a:off x="3707569" y="3207821"/>
              <a:ext cx="55729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4" name="TextBox 1"/>
          <p:cNvSpPr txBox="1"/>
          <p:nvPr/>
        </p:nvSpPr>
        <p:spPr>
          <a:xfrm>
            <a:off x="2752947" y="2500754"/>
            <a:ext cx="8091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5" name="组合 24"/>
          <p:cNvGrpSpPr/>
          <p:nvPr/>
        </p:nvGrpSpPr>
        <p:grpSpPr bwMode="auto">
          <a:xfrm>
            <a:off x="5017736" y="2341834"/>
            <a:ext cx="1365354" cy="915109"/>
            <a:chOff x="3704122" y="3207821"/>
            <a:chExt cx="642943" cy="1219687"/>
          </a:xfrm>
        </p:grpSpPr>
        <p:cxnSp>
          <p:nvCxnSpPr>
            <p:cNvPr id="126" name="直接连接符 125"/>
            <p:cNvCxnSpPr/>
            <p:nvPr/>
          </p:nvCxnSpPr>
          <p:spPr>
            <a:xfrm>
              <a:off x="3822703" y="3764488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27" name="TextBox 3"/>
            <p:cNvSpPr txBox="1">
              <a:spLocks noChangeArrowheads="1"/>
            </p:cNvSpPr>
            <p:nvPr/>
          </p:nvSpPr>
          <p:spPr bwMode="auto">
            <a:xfrm>
              <a:off x="3704122" y="381218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8" name="TextBox 3"/>
            <p:cNvSpPr txBox="1">
              <a:spLocks noChangeArrowheads="1"/>
            </p:cNvSpPr>
            <p:nvPr/>
          </p:nvSpPr>
          <p:spPr bwMode="auto">
            <a:xfrm>
              <a:off x="3707569" y="3207821"/>
              <a:ext cx="55729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9" name="TextBox 1"/>
          <p:cNvSpPr txBox="1"/>
          <p:nvPr/>
        </p:nvSpPr>
        <p:spPr>
          <a:xfrm>
            <a:off x="4555432" y="2502890"/>
            <a:ext cx="8091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0" name="组合 24"/>
          <p:cNvGrpSpPr/>
          <p:nvPr/>
        </p:nvGrpSpPr>
        <p:grpSpPr bwMode="auto">
          <a:xfrm>
            <a:off x="6795411" y="2345944"/>
            <a:ext cx="1365354" cy="915109"/>
            <a:chOff x="3704122" y="3207821"/>
            <a:chExt cx="642943" cy="1219687"/>
          </a:xfrm>
        </p:grpSpPr>
        <p:cxnSp>
          <p:nvCxnSpPr>
            <p:cNvPr id="131" name="直接连接符 130"/>
            <p:cNvCxnSpPr/>
            <p:nvPr/>
          </p:nvCxnSpPr>
          <p:spPr>
            <a:xfrm>
              <a:off x="3822703" y="3764488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32" name="TextBox 3"/>
            <p:cNvSpPr txBox="1">
              <a:spLocks noChangeArrowheads="1"/>
            </p:cNvSpPr>
            <p:nvPr/>
          </p:nvSpPr>
          <p:spPr bwMode="auto">
            <a:xfrm>
              <a:off x="3704122" y="381218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3" name="TextBox 3"/>
            <p:cNvSpPr txBox="1">
              <a:spLocks noChangeArrowheads="1"/>
            </p:cNvSpPr>
            <p:nvPr/>
          </p:nvSpPr>
          <p:spPr bwMode="auto">
            <a:xfrm>
              <a:off x="3707569" y="3207821"/>
              <a:ext cx="55729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34" name="TextBox 1"/>
          <p:cNvSpPr txBox="1"/>
          <p:nvPr/>
        </p:nvSpPr>
        <p:spPr>
          <a:xfrm>
            <a:off x="6333107" y="2507000"/>
            <a:ext cx="8091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5" name="TextBox 1"/>
          <p:cNvSpPr txBox="1"/>
          <p:nvPr/>
        </p:nvSpPr>
        <p:spPr>
          <a:xfrm>
            <a:off x="3657322" y="2739240"/>
            <a:ext cx="458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6" name="TextBox 1"/>
          <p:cNvSpPr txBox="1"/>
          <p:nvPr/>
        </p:nvSpPr>
        <p:spPr>
          <a:xfrm>
            <a:off x="3679726" y="2264334"/>
            <a:ext cx="458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7" name="TextBox 1"/>
          <p:cNvSpPr txBox="1"/>
          <p:nvPr/>
        </p:nvSpPr>
        <p:spPr>
          <a:xfrm>
            <a:off x="5472526" y="2737282"/>
            <a:ext cx="458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8" name="TextBox 1"/>
          <p:cNvSpPr txBox="1"/>
          <p:nvPr/>
        </p:nvSpPr>
        <p:spPr>
          <a:xfrm>
            <a:off x="5509121" y="2270867"/>
            <a:ext cx="458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9" name="TextBox 1"/>
          <p:cNvSpPr txBox="1"/>
          <p:nvPr/>
        </p:nvSpPr>
        <p:spPr>
          <a:xfrm>
            <a:off x="7235627" y="2768610"/>
            <a:ext cx="458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0" name="TextBox 1"/>
          <p:cNvSpPr txBox="1"/>
          <p:nvPr/>
        </p:nvSpPr>
        <p:spPr>
          <a:xfrm>
            <a:off x="7253398" y="2258870"/>
            <a:ext cx="458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1" name="图片 9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3" name="TextBox 1"/>
          <p:cNvSpPr txBox="1"/>
          <p:nvPr/>
        </p:nvSpPr>
        <p:spPr>
          <a:xfrm>
            <a:off x="323528" y="402799"/>
            <a:ext cx="1021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/>
      <p:bldP spid="109" grpId="0"/>
      <p:bldP spid="135" grpId="0"/>
      <p:bldP spid="136" grpId="0"/>
      <p:bldP spid="137" grpId="0"/>
      <p:bldP spid="138" grpId="0"/>
      <p:bldP spid="139" grpId="0"/>
      <p:bldP spid="1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Box 1"/>
          <p:cNvSpPr txBox="1"/>
          <p:nvPr/>
        </p:nvSpPr>
        <p:spPr>
          <a:xfrm>
            <a:off x="395536" y="339502"/>
            <a:ext cx="8280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明明和红红看同一本故事书，明明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第一天看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了这本书的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红红第一天看了这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本书的  。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谁看的多？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1" name="组合 24"/>
          <p:cNvGrpSpPr/>
          <p:nvPr/>
        </p:nvGrpSpPr>
        <p:grpSpPr bwMode="auto">
          <a:xfrm>
            <a:off x="2699792" y="699542"/>
            <a:ext cx="457009" cy="900410"/>
            <a:chOff x="3714735" y="3402243"/>
            <a:chExt cx="642954" cy="1200096"/>
          </a:xfrm>
        </p:grpSpPr>
        <p:cxnSp>
          <p:nvCxnSpPr>
            <p:cNvPr id="92" name="直接连接符 91"/>
            <p:cNvCxnSpPr/>
            <p:nvPr/>
          </p:nvCxnSpPr>
          <p:spPr>
            <a:xfrm>
              <a:off x="3714735" y="3986222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93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4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5" name="组合 24"/>
          <p:cNvGrpSpPr/>
          <p:nvPr/>
        </p:nvGrpSpPr>
        <p:grpSpPr bwMode="auto">
          <a:xfrm>
            <a:off x="8147439" y="699542"/>
            <a:ext cx="457009" cy="900410"/>
            <a:chOff x="3714735" y="3402243"/>
            <a:chExt cx="642954" cy="1200096"/>
          </a:xfrm>
        </p:grpSpPr>
        <p:cxnSp>
          <p:nvCxnSpPr>
            <p:cNvPr id="96" name="直接连接符 95"/>
            <p:cNvCxnSpPr/>
            <p:nvPr/>
          </p:nvCxnSpPr>
          <p:spPr>
            <a:xfrm>
              <a:off x="3714735" y="3986222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97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0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1" name="组合 24"/>
          <p:cNvGrpSpPr/>
          <p:nvPr/>
        </p:nvGrpSpPr>
        <p:grpSpPr bwMode="auto">
          <a:xfrm>
            <a:off x="3563271" y="2283720"/>
            <a:ext cx="629837" cy="895197"/>
            <a:chOff x="3696962" y="3402243"/>
            <a:chExt cx="886101" cy="1193147"/>
          </a:xfrm>
        </p:grpSpPr>
        <p:cxnSp>
          <p:nvCxnSpPr>
            <p:cNvPr id="102" name="直接连接符 101"/>
            <p:cNvCxnSpPr/>
            <p:nvPr/>
          </p:nvCxnSpPr>
          <p:spPr>
            <a:xfrm>
              <a:off x="3714735" y="3986222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03" name="TextBox 3"/>
            <p:cNvSpPr txBox="1">
              <a:spLocks noChangeArrowheads="1"/>
            </p:cNvSpPr>
            <p:nvPr/>
          </p:nvSpPr>
          <p:spPr bwMode="auto">
            <a:xfrm>
              <a:off x="3696962" y="3980068"/>
              <a:ext cx="886101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0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 bwMode="auto">
          <a:xfrm>
            <a:off x="4391759" y="2283718"/>
            <a:ext cx="550439" cy="895198"/>
            <a:chOff x="3690680" y="3402243"/>
            <a:chExt cx="774398" cy="1193149"/>
          </a:xfrm>
        </p:grpSpPr>
        <p:cxnSp>
          <p:nvCxnSpPr>
            <p:cNvPr id="119" name="直接连接符 118"/>
            <p:cNvCxnSpPr/>
            <p:nvPr/>
          </p:nvCxnSpPr>
          <p:spPr>
            <a:xfrm>
              <a:off x="3714735" y="3986222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41" name="TextBox 3"/>
            <p:cNvSpPr txBox="1">
              <a:spLocks noChangeArrowheads="1"/>
            </p:cNvSpPr>
            <p:nvPr/>
          </p:nvSpPr>
          <p:spPr bwMode="auto">
            <a:xfrm>
              <a:off x="3690680" y="3980070"/>
              <a:ext cx="77439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2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43" name="椭圆 142"/>
          <p:cNvSpPr/>
          <p:nvPr/>
        </p:nvSpPr>
        <p:spPr>
          <a:xfrm>
            <a:off x="3905363" y="2505842"/>
            <a:ext cx="432048" cy="43204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C00000"/>
              </a:solidFill>
            </a:endParaRPr>
          </a:p>
        </p:txBody>
      </p:sp>
      <p:sp>
        <p:nvSpPr>
          <p:cNvPr id="144" name="TextBox 1"/>
          <p:cNvSpPr txBox="1"/>
          <p:nvPr/>
        </p:nvSpPr>
        <p:spPr>
          <a:xfrm>
            <a:off x="3851015" y="2445266"/>
            <a:ext cx="458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5" name="TextBox 1"/>
          <p:cNvSpPr txBox="1"/>
          <p:nvPr/>
        </p:nvSpPr>
        <p:spPr>
          <a:xfrm>
            <a:off x="2843145" y="3178915"/>
            <a:ext cx="2957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答：明明看得多。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animBg="1"/>
      <p:bldP spid="144" grpId="0"/>
      <p:bldP spid="14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723</Words>
  <Application>WPS 演示</Application>
  <PresentationFormat>全屏显示(16:9)</PresentationFormat>
  <Paragraphs>340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黑体</vt:lpstr>
      <vt:lpstr>楷体</vt:lpstr>
      <vt:lpstr>Times New Roman</vt:lpstr>
      <vt:lpstr>幼圆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2021-02-25T00:38:53Z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