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2" r:id="rId4"/>
    <p:sldId id="510" r:id="rId5"/>
    <p:sldId id="472" r:id="rId6"/>
    <p:sldId id="531" r:id="rId8"/>
    <p:sldId id="514" r:id="rId9"/>
    <p:sldId id="518" r:id="rId10"/>
    <p:sldId id="502" r:id="rId11"/>
    <p:sldId id="507" r:id="rId12"/>
    <p:sldId id="533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幼圆" panose="020105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1" Type="http://schemas.openxmlformats.org/officeDocument/2006/relationships/theme" Target="../theme/theme2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组合图形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多边形的认识 认识三角形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" Target="slide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2.xml"/><Relationship Id="rId10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4.xml"/><Relationship Id="rId2" Type="http://schemas.openxmlformats.org/officeDocument/2006/relationships/image" Target="../media/image19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4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8323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组合图形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探究新知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多边形的认识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4288" y="2931790"/>
            <a:ext cx="3840859" cy="1269970"/>
            <a:chOff x="4644288" y="2931790"/>
            <a:chExt cx="3840859" cy="1269970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0492" r="12874" b="21745"/>
            <a:stretch>
              <a:fillRect/>
            </a:stretch>
          </p:blipFill>
          <p:spPr bwMode="auto">
            <a:xfrm>
              <a:off x="6588224" y="2931790"/>
              <a:ext cx="1896923" cy="126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4644288" y="3111894"/>
              <a:ext cx="2520000" cy="756000"/>
            </a:xfrm>
            <a:prstGeom prst="wedgeRoundRectCallout">
              <a:avLst>
                <a:gd name="adj1" fmla="val 60137"/>
                <a:gd name="adj2" fmla="val 2204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这些都是简单的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基本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23" descr="BU{R2JXQ5KHNQI%VE%%NF9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9753" y="1203598"/>
            <a:ext cx="1209675" cy="1162050"/>
          </a:xfrm>
          <a:prstGeom prst="rect">
            <a:avLst/>
          </a:prstGeom>
          <a:noFill/>
        </p:spPr>
      </p:pic>
      <p:pic>
        <p:nvPicPr>
          <p:cNvPr id="21" name="Picture 24" descr="CFKHIK15(UNP4AO7XM@6]G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4753" y="1251223"/>
            <a:ext cx="1000125" cy="1114425"/>
          </a:xfrm>
          <a:prstGeom prst="rect">
            <a:avLst/>
          </a:prstGeom>
          <a:noFill/>
        </p:spPr>
      </p:pic>
      <p:pic>
        <p:nvPicPr>
          <p:cNvPr id="22" name="Picture 25" descr="ZLJ%J7R4P[YZ@6H))`3FV7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322" y="2898737"/>
            <a:ext cx="1571625" cy="1104900"/>
          </a:xfrm>
          <a:prstGeom prst="rect">
            <a:avLst/>
          </a:prstGeom>
          <a:noFill/>
        </p:spPr>
      </p:pic>
      <p:pic>
        <p:nvPicPr>
          <p:cNvPr id="23" name="Picture 26" descr="0)Y@H1Y0BS73ZB4Q`O`A0H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7044" y="1213426"/>
            <a:ext cx="1819275" cy="933450"/>
          </a:xfrm>
          <a:prstGeom prst="rect">
            <a:avLst/>
          </a:prstGeom>
          <a:noFill/>
        </p:spPr>
      </p:pic>
      <p:pic>
        <p:nvPicPr>
          <p:cNvPr id="24" name="Picture 27" descr="BE7H047D9ES2P502O1058P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7192" y="2898737"/>
            <a:ext cx="1390650" cy="1143000"/>
          </a:xfrm>
          <a:prstGeom prst="rect">
            <a:avLst/>
          </a:prstGeom>
          <a:noFill/>
        </p:spPr>
      </p:pic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2571873" y="541356"/>
            <a:ext cx="430438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认识这些图形吗？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1815079" y="2286625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3612650" y="2283718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5576740" y="2348711"/>
            <a:ext cx="173156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1019330" y="3982293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2786845" y="3944676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763688" y="1122879"/>
            <a:ext cx="52768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从下面的国旗中找图形。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5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00" y="1709266"/>
            <a:ext cx="181133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1862782" y="2901876"/>
            <a:ext cx="1989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俄罗斯国旗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1131606" y="3365450"/>
            <a:ext cx="3336409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三个长方形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白色、蓝色、红色）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967" y="1707654"/>
            <a:ext cx="181133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5821635" y="2900264"/>
            <a:ext cx="1990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捷克国旗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文本框 31"/>
          <p:cNvSpPr txBox="1">
            <a:spLocks noChangeArrowheads="1"/>
          </p:cNvSpPr>
          <p:nvPr/>
        </p:nvSpPr>
        <p:spPr bwMode="auto">
          <a:xfrm>
            <a:off x="4755257" y="3363838"/>
            <a:ext cx="4065215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一个三角形（蓝色）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两个直角梯形（白色、红色）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85928" y="339502"/>
            <a:ext cx="4846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从下面的国旗中找图形。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59582"/>
            <a:ext cx="1811338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587500" y="2168873"/>
            <a:ext cx="1989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巴西国旗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文本框 31"/>
          <p:cNvSpPr txBox="1">
            <a:spLocks noChangeArrowheads="1"/>
          </p:cNvSpPr>
          <p:nvPr/>
        </p:nvSpPr>
        <p:spPr bwMode="auto">
          <a:xfrm>
            <a:off x="1026316" y="2723317"/>
            <a:ext cx="34083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球（蓝色）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平行四边形（黄色）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长方形（绿色）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1093911"/>
            <a:ext cx="18129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5391150" y="2139702"/>
            <a:ext cx="199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科威特国旗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3" name="文本框 31"/>
          <p:cNvSpPr txBox="1">
            <a:spLocks noChangeArrowheads="1"/>
          </p:cNvSpPr>
          <p:nvPr/>
        </p:nvSpPr>
        <p:spPr bwMode="auto">
          <a:xfrm>
            <a:off x="4882318" y="2667565"/>
            <a:ext cx="393815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梯形（黑色）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长方形（白色）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两个梯形（绿色、红色）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pic>
        <p:nvPicPr>
          <p:cNvPr id="14" name="Picture 6" descr="少先队队旗"/>
          <p:cNvPicPr>
            <a:picLocks noChangeAspect="1" noChangeArrowheads="1"/>
          </p:cNvPicPr>
          <p:nvPr/>
        </p:nvPicPr>
        <p:blipFill>
          <a:blip r:embed="rId2"/>
          <a:srcRect l="1443" t="3914" r="3200" b="2452"/>
          <a:stretch>
            <a:fillRect/>
          </a:stretch>
        </p:blipFill>
        <p:spPr bwMode="auto">
          <a:xfrm>
            <a:off x="3078056" y="1562788"/>
            <a:ext cx="2517263" cy="180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2308572" y="2464413"/>
            <a:ext cx="4711700" cy="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1547664" y="411510"/>
            <a:ext cx="828375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说一说：少先队队旗可以看作是由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哪些</a:t>
            </a:r>
            <a:endParaRPr lang="en-US" altLang="zh-CN" sz="3200" b="1" dirty="0" smtClean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图形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组合而成的？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23528" y="1563638"/>
            <a:ext cx="2520280" cy="83099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它看成两个梯形组合而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flipH="1" flipV="1">
            <a:off x="4222105" y="1491630"/>
            <a:ext cx="884633" cy="1209381"/>
          </a:xfrm>
          <a:prstGeom prst="line">
            <a:avLst/>
          </a:prstGeom>
          <a:noFill/>
          <a:ln w="57150">
            <a:solidFill>
              <a:sysClr val="windowText" lastClr="000000"/>
            </a:solidFill>
            <a:prstDash val="dash"/>
            <a:rou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5796136" y="2499742"/>
            <a:ext cx="2880320" cy="83099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、可以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分成一个梯形和一个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5713" y="3194508"/>
            <a:ext cx="4272391" cy="1537482"/>
            <a:chOff x="1235713" y="3194508"/>
            <a:chExt cx="4272391" cy="1537482"/>
          </a:xfrm>
        </p:grpSpPr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2672829" y="3645148"/>
              <a:ext cx="2835275" cy="510778"/>
            </a:xfrm>
            <a:prstGeom prst="wedgeRoundRectCallout">
              <a:avLst>
                <a:gd name="adj1" fmla="val -67674"/>
                <a:gd name="adj2" fmla="val -37666"/>
                <a:gd name="adj3" fmla="val 16667"/>
              </a:avLst>
            </a:prstGeom>
            <a:noFill/>
            <a:ln w="9525">
              <a:solidFill>
                <a:srgbClr val="00B0F0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还有其他的方法吗？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713" y="3194508"/>
              <a:ext cx="1072859" cy="15374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827382" y="906855"/>
            <a:ext cx="6696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下面各图形分割成你学过的图形。</a:t>
            </a:r>
            <a:endParaRPr lang="en-US" altLang="zh-TW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63638"/>
            <a:ext cx="7437097" cy="131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1331640" y="2067694"/>
            <a:ext cx="1224136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" name="直接连接符 15"/>
          <p:cNvCxnSpPr/>
          <p:nvPr/>
        </p:nvCxnSpPr>
        <p:spPr>
          <a:xfrm>
            <a:off x="7092280" y="2067694"/>
            <a:ext cx="576064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" name="直接连接符 16"/>
          <p:cNvCxnSpPr/>
          <p:nvPr/>
        </p:nvCxnSpPr>
        <p:spPr>
          <a:xfrm>
            <a:off x="4067944" y="1779662"/>
            <a:ext cx="0" cy="814829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8" name="直接连接符 17"/>
          <p:cNvCxnSpPr/>
          <p:nvPr/>
        </p:nvCxnSpPr>
        <p:spPr>
          <a:xfrm>
            <a:off x="4716016" y="1995686"/>
            <a:ext cx="0" cy="408431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7584" y="2931790"/>
            <a:ext cx="7581314" cy="137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第一个图形分割成一个直角梯形和一个长方形。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第二个图形分割成一个三角形和两个长方形。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第三个图形分割成一个平行四边形和一个梯形。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23527" y="322659"/>
            <a:ext cx="835292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将正方形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沿虚线剪开后，可分别拼成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FG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四个图形。其中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44008" y="632033"/>
            <a:ext cx="189706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384482" y="555526"/>
            <a:ext cx="45620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26766" y="987574"/>
            <a:ext cx="45700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69999" y="1020673"/>
            <a:ext cx="6729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9662"/>
            <a:ext cx="5813845" cy="243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9"/>
          <p:cNvSpPr txBox="1">
            <a:spLocks noChangeArrowheads="1"/>
          </p:cNvSpPr>
          <p:nvPr/>
        </p:nvSpPr>
        <p:spPr bwMode="auto">
          <a:xfrm>
            <a:off x="1259632" y="2355726"/>
            <a:ext cx="6673811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可以截取为基础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259632" y="3003798"/>
            <a:ext cx="6673811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截取多边形，截取后各部分名称。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WPS 演示</Application>
  <PresentationFormat>全屏显示(16:9)</PresentationFormat>
  <Paragraphs>123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Calibri</vt:lpstr>
      <vt:lpstr>等线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2021-11-30T06:21:38Z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2DC0E8A5C1AC4A5997A281E8357A6294</vt:lpwstr>
  </property>
</Properties>
</file>