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2"/>
  </p:notesMasterIdLst>
  <p:sldIdLst>
    <p:sldId id="572" r:id="rId4"/>
    <p:sldId id="562" r:id="rId5"/>
    <p:sldId id="563" r:id="rId6"/>
    <p:sldId id="566" r:id="rId7"/>
    <p:sldId id="564" r:id="rId8"/>
    <p:sldId id="567" r:id="rId9"/>
    <p:sldId id="565" r:id="rId10"/>
    <p:sldId id="561" r:id="rId11"/>
    <p:sldId id="556" r:id="rId13"/>
    <p:sldId id="571" r:id="rId14"/>
    <p:sldId id="568" r:id="rId15"/>
    <p:sldId id="570" r:id="rId16"/>
    <p:sldId id="569" r:id="rId17"/>
    <p:sldId id="507" r:id="rId18"/>
    <p:sldId id="573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09B7"/>
    <a:srgbClr val="006600"/>
    <a:srgbClr val="FF0000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9556" autoAdjust="0"/>
  </p:normalViewPr>
  <p:slideViewPr>
    <p:cSldViewPr>
      <p:cViewPr varScale="1">
        <p:scale>
          <a:sx n="70" d="100"/>
          <a:sy n="70" d="100"/>
        </p:scale>
        <p:origin x="-70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emf"/><Relationship Id="rId8" Type="http://schemas.openxmlformats.org/officeDocument/2006/relationships/image" Target="../media/image21.emf"/><Relationship Id="rId7" Type="http://schemas.openxmlformats.org/officeDocument/2006/relationships/image" Target="../media/image20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Relationship Id="rId3" Type="http://schemas.openxmlformats.org/officeDocument/2006/relationships/image" Target="../media/image16.emf"/><Relationship Id="rId2" Type="http://schemas.openxmlformats.org/officeDocument/2006/relationships/image" Target="../media/image15.wmf"/><Relationship Id="rId10" Type="http://schemas.openxmlformats.org/officeDocument/2006/relationships/image" Target="../media/image23.e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.emf"/><Relationship Id="rId8" Type="http://schemas.openxmlformats.org/officeDocument/2006/relationships/image" Target="../media/image31.emf"/><Relationship Id="rId7" Type="http://schemas.openxmlformats.org/officeDocument/2006/relationships/image" Target="../media/image30.emf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25.wmf"/><Relationship Id="rId10" Type="http://schemas.openxmlformats.org/officeDocument/2006/relationships/image" Target="../media/image33.e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42.emf"/><Relationship Id="rId8" Type="http://schemas.openxmlformats.org/officeDocument/2006/relationships/image" Target="../media/image41.emf"/><Relationship Id="rId7" Type="http://schemas.openxmlformats.org/officeDocument/2006/relationships/image" Target="../media/image40.emf"/><Relationship Id="rId6" Type="http://schemas.openxmlformats.org/officeDocument/2006/relationships/image" Target="../media/image39.e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0" Type="http://schemas.openxmlformats.org/officeDocument/2006/relationships/image" Target="../media/image43.e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分数的约分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7.e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7" Type="http://schemas.openxmlformats.org/officeDocument/2006/relationships/vmlDrawing" Target="../drawings/vmlDrawing1.vml"/><Relationship Id="rId26" Type="http://schemas.openxmlformats.org/officeDocument/2006/relationships/slideLayout" Target="../slideLayouts/slideLayout7.xml"/><Relationship Id="rId25" Type="http://schemas.openxmlformats.org/officeDocument/2006/relationships/audio" Target="../media/audio3.wav"/><Relationship Id="rId24" Type="http://schemas.openxmlformats.org/officeDocument/2006/relationships/audio" Target="../media/audio2.wav"/><Relationship Id="rId23" Type="http://schemas.openxmlformats.org/officeDocument/2006/relationships/audio" Target="../media/audio1.wav"/><Relationship Id="rId22" Type="http://schemas.openxmlformats.org/officeDocument/2006/relationships/image" Target="../media/image8.png"/><Relationship Id="rId21" Type="http://schemas.openxmlformats.org/officeDocument/2006/relationships/slide" Target="slide1.xml"/><Relationship Id="rId20" Type="http://schemas.openxmlformats.org/officeDocument/2006/relationships/image" Target="../media/image23.emf"/><Relationship Id="rId2" Type="http://schemas.openxmlformats.org/officeDocument/2006/relationships/image" Target="../media/image14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22.e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21.e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20.e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9.e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8.e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27.e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2.bin"/><Relationship Id="rId27" Type="http://schemas.openxmlformats.org/officeDocument/2006/relationships/vmlDrawing" Target="../drawings/vmlDrawing2.vml"/><Relationship Id="rId26" Type="http://schemas.openxmlformats.org/officeDocument/2006/relationships/slideLayout" Target="../slideLayouts/slideLayout7.xml"/><Relationship Id="rId25" Type="http://schemas.openxmlformats.org/officeDocument/2006/relationships/audio" Target="../media/audio3.wav"/><Relationship Id="rId24" Type="http://schemas.openxmlformats.org/officeDocument/2006/relationships/audio" Target="../media/audio2.wav"/><Relationship Id="rId23" Type="http://schemas.openxmlformats.org/officeDocument/2006/relationships/audio" Target="../media/audio1.wav"/><Relationship Id="rId22" Type="http://schemas.openxmlformats.org/officeDocument/2006/relationships/image" Target="../media/image8.png"/><Relationship Id="rId21" Type="http://schemas.openxmlformats.org/officeDocument/2006/relationships/slide" Target="slide1.xml"/><Relationship Id="rId20" Type="http://schemas.openxmlformats.org/officeDocument/2006/relationships/image" Target="../media/image33.emf"/><Relationship Id="rId2" Type="http://schemas.openxmlformats.org/officeDocument/2006/relationships/image" Target="../media/image24.wmf"/><Relationship Id="rId19" Type="http://schemas.openxmlformats.org/officeDocument/2006/relationships/oleObject" Target="../embeddings/oleObject20.bin"/><Relationship Id="rId18" Type="http://schemas.openxmlformats.org/officeDocument/2006/relationships/image" Target="../media/image32.emf"/><Relationship Id="rId17" Type="http://schemas.openxmlformats.org/officeDocument/2006/relationships/oleObject" Target="../embeddings/oleObject19.bin"/><Relationship Id="rId16" Type="http://schemas.openxmlformats.org/officeDocument/2006/relationships/image" Target="../media/image31.emf"/><Relationship Id="rId15" Type="http://schemas.openxmlformats.org/officeDocument/2006/relationships/oleObject" Target="../embeddings/oleObject18.bin"/><Relationship Id="rId14" Type="http://schemas.openxmlformats.org/officeDocument/2006/relationships/image" Target="../media/image30.e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29.e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8.emf"/><Relationship Id="rId1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2.bin"/><Relationship Id="rId25" Type="http://schemas.openxmlformats.org/officeDocument/2006/relationships/vmlDrawing" Target="../drawings/vmlDrawing3.vml"/><Relationship Id="rId24" Type="http://schemas.openxmlformats.org/officeDocument/2006/relationships/slideLayout" Target="../slideLayouts/slideLayout7.xml"/><Relationship Id="rId23" Type="http://schemas.openxmlformats.org/officeDocument/2006/relationships/audio" Target="../media/audio3.wav"/><Relationship Id="rId22" Type="http://schemas.openxmlformats.org/officeDocument/2006/relationships/image" Target="../media/image8.png"/><Relationship Id="rId21" Type="http://schemas.openxmlformats.org/officeDocument/2006/relationships/slide" Target="slide1.xml"/><Relationship Id="rId20" Type="http://schemas.openxmlformats.org/officeDocument/2006/relationships/image" Target="../media/image43.emf"/><Relationship Id="rId2" Type="http://schemas.openxmlformats.org/officeDocument/2006/relationships/image" Target="../media/image34.wmf"/><Relationship Id="rId19" Type="http://schemas.openxmlformats.org/officeDocument/2006/relationships/oleObject" Target="../embeddings/oleObject30.bin"/><Relationship Id="rId18" Type="http://schemas.openxmlformats.org/officeDocument/2006/relationships/image" Target="../media/image42.emf"/><Relationship Id="rId17" Type="http://schemas.openxmlformats.org/officeDocument/2006/relationships/oleObject" Target="../embeddings/oleObject29.bin"/><Relationship Id="rId16" Type="http://schemas.openxmlformats.org/officeDocument/2006/relationships/image" Target="../media/image41.e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40.e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9.e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5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分数的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约分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8" y="330791"/>
            <a:ext cx="1714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1115616" y="1278005"/>
            <a:ext cx="698372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的因数有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的公因数有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"/>
          <p:cNvSpPr txBox="1"/>
          <p:nvPr/>
        </p:nvSpPr>
        <p:spPr>
          <a:xfrm>
            <a:off x="3435009" y="1278005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"/>
          <p:cNvSpPr txBox="1"/>
          <p:nvPr/>
        </p:nvSpPr>
        <p:spPr>
          <a:xfrm>
            <a:off x="4783347" y="127560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"/>
          <p:cNvSpPr txBox="1"/>
          <p:nvPr/>
        </p:nvSpPr>
        <p:spPr>
          <a:xfrm>
            <a:off x="6171313" y="129506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3435009" y="166577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"/>
          <p:cNvSpPr txBox="1"/>
          <p:nvPr/>
        </p:nvSpPr>
        <p:spPr>
          <a:xfrm>
            <a:off x="4474927" y="165421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514845" y="166577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6613268" y="167711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"/>
          <p:cNvSpPr txBox="1"/>
          <p:nvPr/>
        </p:nvSpPr>
        <p:spPr>
          <a:xfrm>
            <a:off x="5082797" y="2118671"/>
            <a:ext cx="244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"/>
          <p:cNvSpPr txBox="1"/>
          <p:nvPr/>
        </p:nvSpPr>
        <p:spPr>
          <a:xfrm>
            <a:off x="6228184" y="254997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"/>
          <p:cNvSpPr txBox="1"/>
          <p:nvPr/>
        </p:nvSpPr>
        <p:spPr>
          <a:xfrm>
            <a:off x="6228184" y="3075806"/>
            <a:ext cx="363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95536" y="330791"/>
            <a:ext cx="13533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09" name="Object 5"/>
          <p:cNvGraphicFramePr>
            <a:graphicFrameLocks noChangeAspect="1"/>
          </p:cNvGraphicFramePr>
          <p:nvPr/>
        </p:nvGraphicFramePr>
        <p:xfrm>
          <a:off x="2535263" y="949152"/>
          <a:ext cx="47267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公式" r:id="rId1" imgW="203200" imgH="393700" progId="Equation.3">
                  <p:embed/>
                </p:oleObj>
              </mc:Choice>
              <mc:Fallback>
                <p:oleObj name="公式" r:id="rId1" imgW="203200" imgH="393700" progId="Equation.3">
                  <p:embed/>
                  <p:pic>
                    <p:nvPicPr>
                      <p:cNvPr id="0" name="图片 10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63" y="949152"/>
                        <a:ext cx="47267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1475656" y="2567172"/>
            <a:ext cx="2376488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约分：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35" name="Object 31"/>
          <p:cNvGraphicFramePr>
            <a:graphicFrameLocks noChangeAspect="1"/>
          </p:cNvGraphicFramePr>
          <p:nvPr/>
        </p:nvGraphicFramePr>
        <p:xfrm>
          <a:off x="5998821" y="915566"/>
          <a:ext cx="53340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公式" r:id="rId3" imgW="228600" imgH="393700" progId="Equation.3">
                  <p:embed/>
                </p:oleObj>
              </mc:Choice>
              <mc:Fallback>
                <p:oleObj name="公式" r:id="rId3" imgW="228600" imgH="393700" progId="Equation.3">
                  <p:embed/>
                  <p:pic>
                    <p:nvPicPr>
                      <p:cNvPr id="0" name="图片 10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8821" y="915566"/>
                        <a:ext cx="53340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48" name="Object 44"/>
          <p:cNvGraphicFramePr>
            <a:graphicFrameLocks noChangeAspect="1"/>
          </p:cNvGraphicFramePr>
          <p:nvPr/>
        </p:nvGraphicFramePr>
        <p:xfrm>
          <a:off x="2484066" y="2512403"/>
          <a:ext cx="47386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公式" r:id="rId5" imgW="266700" imgH="520700" progId="Equation.3">
                  <p:embed/>
                </p:oleObj>
              </mc:Choice>
              <mc:Fallback>
                <p:oleObj name="公式" r:id="rId5" imgW="266700" imgH="520700" progId="Equation.3">
                  <p:embed/>
                  <p:pic>
                    <p:nvPicPr>
                      <p:cNvPr id="0" name="图片 10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066" y="2512403"/>
                        <a:ext cx="47386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49" name="Line 45"/>
          <p:cNvSpPr>
            <a:spLocks noChangeShapeType="1"/>
          </p:cNvSpPr>
          <p:nvPr/>
        </p:nvSpPr>
        <p:spPr bwMode="auto">
          <a:xfrm>
            <a:off x="2535263" y="2594556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950" name="Line 46"/>
          <p:cNvSpPr>
            <a:spLocks noChangeShapeType="1"/>
          </p:cNvSpPr>
          <p:nvPr/>
        </p:nvSpPr>
        <p:spPr bwMode="auto">
          <a:xfrm>
            <a:off x="2535263" y="3080331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51" name="Object 47"/>
          <p:cNvGraphicFramePr>
            <a:graphicFrameLocks noChangeAspect="1"/>
          </p:cNvGraphicFramePr>
          <p:nvPr/>
        </p:nvGraphicFramePr>
        <p:xfrm>
          <a:off x="2653878" y="2229035"/>
          <a:ext cx="261938" cy="340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公式" r:id="rId7" imgW="165100" imgH="215900" progId="Equation.3">
                  <p:embed/>
                </p:oleObj>
              </mc:Choice>
              <mc:Fallback>
                <p:oleObj name="公式" r:id="rId7" imgW="165100" imgH="215900" progId="Equation.3">
                  <p:embed/>
                  <p:pic>
                    <p:nvPicPr>
                      <p:cNvPr id="0" name="图片 10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3878" y="2229035"/>
                        <a:ext cx="261938" cy="3405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52" name="Object 48"/>
          <p:cNvGraphicFramePr>
            <a:graphicFrameLocks noChangeAspect="1"/>
          </p:cNvGraphicFramePr>
          <p:nvPr/>
        </p:nvGraphicFramePr>
        <p:xfrm>
          <a:off x="2645990" y="3376797"/>
          <a:ext cx="234554" cy="364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公式" r:id="rId9" imgW="152400" imgH="241300" progId="Equation.3">
                  <p:embed/>
                </p:oleObj>
              </mc:Choice>
              <mc:Fallback>
                <p:oleObj name="公式" r:id="rId9" imgW="152400" imgH="241300" progId="Equation.3">
                  <p:embed/>
                  <p:pic>
                    <p:nvPicPr>
                      <p:cNvPr id="0" name="图片 10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5990" y="3376797"/>
                        <a:ext cx="234554" cy="364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53" name="Object 49"/>
          <p:cNvGraphicFramePr>
            <a:graphicFrameLocks noChangeAspect="1"/>
          </p:cNvGraphicFramePr>
          <p:nvPr/>
        </p:nvGraphicFramePr>
        <p:xfrm>
          <a:off x="2967460" y="2539788"/>
          <a:ext cx="6215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公式" r:id="rId11" imgW="355600" imgH="520700" progId="Equation.3">
                  <p:embed/>
                </p:oleObj>
              </mc:Choice>
              <mc:Fallback>
                <p:oleObj name="公式" r:id="rId11" imgW="355600" imgH="520700" progId="Equation.3">
                  <p:embed/>
                  <p:pic>
                    <p:nvPicPr>
                      <p:cNvPr id="0" name="图片 10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460" y="2539788"/>
                        <a:ext cx="6215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54" name="Object 50"/>
          <p:cNvGraphicFramePr>
            <a:graphicFrameLocks noChangeAspect="1"/>
          </p:cNvGraphicFramePr>
          <p:nvPr/>
        </p:nvGraphicFramePr>
        <p:xfrm>
          <a:off x="5697488" y="2493144"/>
          <a:ext cx="53220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公式" r:id="rId13" imgW="304800" imgH="520700" progId="Equation.3">
                  <p:embed/>
                </p:oleObj>
              </mc:Choice>
              <mc:Fallback>
                <p:oleObj name="公式" r:id="rId13" imgW="304800" imgH="520700" progId="Equation.3">
                  <p:embed/>
                  <p:pic>
                    <p:nvPicPr>
                      <p:cNvPr id="0" name="图片 10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7488" y="2493144"/>
                        <a:ext cx="53220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55" name="Line 51"/>
          <p:cNvSpPr>
            <a:spLocks noChangeShapeType="1"/>
          </p:cNvSpPr>
          <p:nvPr/>
        </p:nvSpPr>
        <p:spPr bwMode="auto">
          <a:xfrm>
            <a:off x="5777259" y="2575297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956" name="Line 52"/>
          <p:cNvSpPr>
            <a:spLocks noChangeShapeType="1"/>
          </p:cNvSpPr>
          <p:nvPr/>
        </p:nvSpPr>
        <p:spPr bwMode="auto">
          <a:xfrm>
            <a:off x="5777259" y="3061072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57" name="Object 53"/>
          <p:cNvGraphicFramePr>
            <a:graphicFrameLocks noChangeAspect="1"/>
          </p:cNvGraphicFramePr>
          <p:nvPr/>
        </p:nvGraphicFramePr>
        <p:xfrm>
          <a:off x="5848424" y="2164532"/>
          <a:ext cx="235744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公式" r:id="rId15" imgW="152400" imgH="241300" progId="Equation.3">
                  <p:embed/>
                </p:oleObj>
              </mc:Choice>
              <mc:Fallback>
                <p:oleObj name="公式" r:id="rId15" imgW="152400" imgH="241300" progId="Equation.3">
                  <p:embed/>
                  <p:pic>
                    <p:nvPicPr>
                      <p:cNvPr id="0" name="图片 10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424" y="2164532"/>
                        <a:ext cx="235744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58" name="Object 54"/>
          <p:cNvGraphicFramePr>
            <a:graphicFrameLocks noChangeAspect="1"/>
          </p:cNvGraphicFramePr>
          <p:nvPr/>
        </p:nvGraphicFramePr>
        <p:xfrm>
          <a:off x="5859412" y="3355157"/>
          <a:ext cx="26074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公式" r:id="rId17" imgW="165100" imgH="215900" progId="Equation.3">
                  <p:embed/>
                </p:oleObj>
              </mc:Choice>
              <mc:Fallback>
                <p:oleObj name="公式" r:id="rId17" imgW="165100" imgH="215900" progId="Equation.3">
                  <p:embed/>
                  <p:pic>
                    <p:nvPicPr>
                      <p:cNvPr id="0" name="图片 10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9412" y="3355157"/>
                        <a:ext cx="260747" cy="338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59" name="Object 55"/>
          <p:cNvGraphicFramePr>
            <a:graphicFrameLocks noChangeAspect="1"/>
          </p:cNvGraphicFramePr>
          <p:nvPr/>
        </p:nvGraphicFramePr>
        <p:xfrm>
          <a:off x="6209457" y="2520529"/>
          <a:ext cx="6215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公式" r:id="rId19" imgW="355600" imgH="520700" progId="Equation.3">
                  <p:embed/>
                </p:oleObj>
              </mc:Choice>
              <mc:Fallback>
                <p:oleObj name="公式" r:id="rId19" imgW="355600" imgH="520700" progId="Equation.3">
                  <p:embed/>
                  <p:pic>
                    <p:nvPicPr>
                      <p:cNvPr id="0" name="图片 10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9457" y="2520529"/>
                        <a:ext cx="6215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28" grpId="0"/>
      <p:bldP spid="123949" grpId="0" animBg="1"/>
      <p:bldP spid="123950" grpId="0" animBg="1"/>
      <p:bldP spid="123955" grpId="0" animBg="1"/>
      <p:bldP spid="1239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1187624" y="2827256"/>
            <a:ext cx="2376488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约分：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37" name="Object 33"/>
          <p:cNvGraphicFramePr>
            <a:graphicFrameLocks noChangeAspect="1"/>
          </p:cNvGraphicFramePr>
          <p:nvPr/>
        </p:nvGraphicFramePr>
        <p:xfrm>
          <a:off x="2430638" y="987574"/>
          <a:ext cx="502444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公式" r:id="rId1" imgW="215900" imgH="393065" progId="Equation.3">
                  <p:embed/>
                </p:oleObj>
              </mc:Choice>
              <mc:Fallback>
                <p:oleObj name="公式" r:id="rId1" imgW="215900" imgH="393065" progId="Equation.3">
                  <p:embed/>
                  <p:pic>
                    <p:nvPicPr>
                      <p:cNvPr id="0" name="图片 20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0638" y="987574"/>
                        <a:ext cx="502444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38" name="Object 34"/>
          <p:cNvGraphicFramePr>
            <a:graphicFrameLocks noChangeAspect="1"/>
          </p:cNvGraphicFramePr>
          <p:nvPr/>
        </p:nvGraphicFramePr>
        <p:xfrm>
          <a:off x="5824020" y="987574"/>
          <a:ext cx="472678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公式" r:id="rId3" imgW="203200" imgH="393700" progId="Equation.3">
                  <p:embed/>
                </p:oleObj>
              </mc:Choice>
              <mc:Fallback>
                <p:oleObj name="公式" r:id="rId3" imgW="203200" imgH="393700" progId="Equation.3">
                  <p:embed/>
                  <p:pic>
                    <p:nvPicPr>
                      <p:cNvPr id="0" name="图片 20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4020" y="987574"/>
                        <a:ext cx="472678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60" name="Object 56"/>
          <p:cNvGraphicFramePr>
            <a:graphicFrameLocks noChangeAspect="1"/>
          </p:cNvGraphicFramePr>
          <p:nvPr/>
        </p:nvGraphicFramePr>
        <p:xfrm>
          <a:off x="2299669" y="2692120"/>
          <a:ext cx="503635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公式" r:id="rId5" imgW="292100" imgH="520700" progId="Equation.3">
                  <p:embed/>
                </p:oleObj>
              </mc:Choice>
              <mc:Fallback>
                <p:oleObj name="公式" r:id="rId5" imgW="292100" imgH="520700" progId="Equation.3">
                  <p:embed/>
                  <p:pic>
                    <p:nvPicPr>
                      <p:cNvPr id="0" name="图片 20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669" y="2692120"/>
                        <a:ext cx="503635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61" name="Line 57"/>
          <p:cNvSpPr>
            <a:spLocks noChangeShapeType="1"/>
          </p:cNvSpPr>
          <p:nvPr/>
        </p:nvSpPr>
        <p:spPr bwMode="auto">
          <a:xfrm>
            <a:off x="2365153" y="2774273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962" name="Line 58"/>
          <p:cNvSpPr>
            <a:spLocks noChangeShapeType="1"/>
          </p:cNvSpPr>
          <p:nvPr/>
        </p:nvSpPr>
        <p:spPr bwMode="auto">
          <a:xfrm>
            <a:off x="2365153" y="3260048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63" name="Object 59"/>
          <p:cNvGraphicFramePr>
            <a:graphicFrameLocks noChangeAspect="1"/>
          </p:cNvGraphicFramePr>
          <p:nvPr/>
        </p:nvGraphicFramePr>
        <p:xfrm>
          <a:off x="2483768" y="2368270"/>
          <a:ext cx="261938" cy="340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公式" r:id="rId7" imgW="165100" imgH="215900" progId="Equation.3">
                  <p:embed/>
                </p:oleObj>
              </mc:Choice>
              <mc:Fallback>
                <p:oleObj name="公式" r:id="rId7" imgW="165100" imgH="215900" progId="Equation.3">
                  <p:embed/>
                  <p:pic>
                    <p:nvPicPr>
                      <p:cNvPr id="0" name="图片 20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368270"/>
                        <a:ext cx="261938" cy="3405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64" name="Object 60"/>
          <p:cNvGraphicFramePr>
            <a:graphicFrameLocks noChangeAspect="1"/>
          </p:cNvGraphicFramePr>
          <p:nvPr/>
        </p:nvGraphicFramePr>
        <p:xfrm>
          <a:off x="2447306" y="3505317"/>
          <a:ext cx="234554" cy="364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公式" r:id="rId9" imgW="152400" imgH="241300" progId="Equation.3">
                  <p:embed/>
                </p:oleObj>
              </mc:Choice>
              <mc:Fallback>
                <p:oleObj name="公式" r:id="rId9" imgW="152400" imgH="241300" progId="Equation.3">
                  <p:embed/>
                  <p:pic>
                    <p:nvPicPr>
                      <p:cNvPr id="0" name="图片 20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306" y="3505317"/>
                        <a:ext cx="234554" cy="364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65" name="Object 61"/>
          <p:cNvGraphicFramePr>
            <a:graphicFrameLocks noChangeAspect="1"/>
          </p:cNvGraphicFramePr>
          <p:nvPr/>
        </p:nvGraphicFramePr>
        <p:xfrm>
          <a:off x="2797350" y="2719504"/>
          <a:ext cx="6215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公式" r:id="rId11" imgW="355600" imgH="520700" progId="Equation.3">
                  <p:embed/>
                </p:oleObj>
              </mc:Choice>
              <mc:Fallback>
                <p:oleObj name="公式" r:id="rId11" imgW="355600" imgH="520700" progId="Equation.3">
                  <p:embed/>
                  <p:pic>
                    <p:nvPicPr>
                      <p:cNvPr id="0" name="图片 20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350" y="2719504"/>
                        <a:ext cx="6215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66" name="Object 62"/>
          <p:cNvGraphicFramePr>
            <a:graphicFrameLocks noChangeAspect="1"/>
          </p:cNvGraphicFramePr>
          <p:nvPr/>
        </p:nvGraphicFramePr>
        <p:xfrm>
          <a:off x="5629846" y="2664735"/>
          <a:ext cx="47386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公式" r:id="rId13" imgW="266700" imgH="520700" progId="Equation.3">
                  <p:embed/>
                </p:oleObj>
              </mc:Choice>
              <mc:Fallback>
                <p:oleObj name="公式" r:id="rId13" imgW="266700" imgH="520700" progId="Equation.3">
                  <p:embed/>
                  <p:pic>
                    <p:nvPicPr>
                      <p:cNvPr id="0" name="图片 20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9846" y="2664735"/>
                        <a:ext cx="47386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67" name="Line 63"/>
          <p:cNvSpPr>
            <a:spLocks noChangeShapeType="1"/>
          </p:cNvSpPr>
          <p:nvPr/>
        </p:nvSpPr>
        <p:spPr bwMode="auto">
          <a:xfrm>
            <a:off x="5681043" y="2746888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968" name="Line 64"/>
          <p:cNvSpPr>
            <a:spLocks noChangeShapeType="1"/>
          </p:cNvSpPr>
          <p:nvPr/>
        </p:nvSpPr>
        <p:spPr bwMode="auto">
          <a:xfrm>
            <a:off x="5681043" y="3232663"/>
            <a:ext cx="32385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3969" name="Object 65"/>
          <p:cNvGraphicFramePr>
            <a:graphicFrameLocks noChangeAspect="1"/>
          </p:cNvGraphicFramePr>
          <p:nvPr/>
        </p:nvGraphicFramePr>
        <p:xfrm>
          <a:off x="5828804" y="2338504"/>
          <a:ext cx="183356" cy="340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公式" r:id="rId15" imgW="114300" imgH="215900" progId="Equation.3">
                  <p:embed/>
                </p:oleObj>
              </mc:Choice>
              <mc:Fallback>
                <p:oleObj name="公式" r:id="rId15" imgW="114300" imgH="215900" progId="Equation.3">
                  <p:embed/>
                  <p:pic>
                    <p:nvPicPr>
                      <p:cNvPr id="0" name="图片 20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8804" y="2338504"/>
                        <a:ext cx="183356" cy="3405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70" name="Object 66"/>
          <p:cNvGraphicFramePr>
            <a:graphicFrameLocks noChangeAspect="1"/>
          </p:cNvGraphicFramePr>
          <p:nvPr/>
        </p:nvGraphicFramePr>
        <p:xfrm>
          <a:off x="5788199" y="3529129"/>
          <a:ext cx="259556" cy="364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公式" r:id="rId17" imgW="165100" imgH="241300" progId="Equation.3">
                  <p:embed/>
                </p:oleObj>
              </mc:Choice>
              <mc:Fallback>
                <p:oleObj name="公式" r:id="rId17" imgW="165100" imgH="241300" progId="Equation.3">
                  <p:embed/>
                  <p:pic>
                    <p:nvPicPr>
                      <p:cNvPr id="0" name="图片 20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8199" y="3529129"/>
                        <a:ext cx="259556" cy="364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71" name="Object 67"/>
          <p:cNvGraphicFramePr>
            <a:graphicFrameLocks noChangeAspect="1"/>
          </p:cNvGraphicFramePr>
          <p:nvPr/>
        </p:nvGraphicFramePr>
        <p:xfrm>
          <a:off x="6113240" y="2692120"/>
          <a:ext cx="6215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公式" r:id="rId19" imgW="355600" imgH="520700" progId="Equation.3">
                  <p:embed/>
                </p:oleObj>
              </mc:Choice>
              <mc:Fallback>
                <p:oleObj name="公式" r:id="rId19" imgW="355600" imgH="520700" progId="Equation.3">
                  <p:embed/>
                  <p:pic>
                    <p:nvPicPr>
                      <p:cNvPr id="0" name="图片 20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3240" y="2692120"/>
                        <a:ext cx="6215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95536" y="236919"/>
            <a:ext cx="1353302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28" grpId="0"/>
      <p:bldP spid="123961" grpId="0" animBg="1"/>
      <p:bldP spid="123962" grpId="0" animBg="1"/>
      <p:bldP spid="123967" grpId="0" animBg="1"/>
      <p:bldP spid="1239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344982" y="267494"/>
            <a:ext cx="5739186" cy="78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下面相等的分数连接起来。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1846138" y="1203598"/>
          <a:ext cx="472678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公式" r:id="rId1" imgW="203200" imgH="393700" progId="Equation.3">
                  <p:embed/>
                </p:oleObj>
              </mc:Choice>
              <mc:Fallback>
                <p:oleObj name="公式" r:id="rId1" imgW="203200" imgH="393700" progId="Equation.3">
                  <p:embed/>
                  <p:pic>
                    <p:nvPicPr>
                      <p:cNvPr id="0" name="图片 3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138" y="1203598"/>
                        <a:ext cx="472678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8" name="Object 10"/>
          <p:cNvGraphicFramePr>
            <a:graphicFrameLocks noChangeAspect="1"/>
          </p:cNvGraphicFramePr>
          <p:nvPr/>
        </p:nvGraphicFramePr>
        <p:xfrm>
          <a:off x="3082007" y="1203598"/>
          <a:ext cx="53340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公式" r:id="rId3" imgW="228600" imgH="393700" progId="Equation.3">
                  <p:embed/>
                </p:oleObj>
              </mc:Choice>
              <mc:Fallback>
                <p:oleObj name="公式" r:id="rId3" imgW="228600" imgH="393700" progId="Equation.3">
                  <p:embed/>
                  <p:pic>
                    <p:nvPicPr>
                      <p:cNvPr id="0" name="图片 3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007" y="1203598"/>
                        <a:ext cx="53340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4355976" y="1203598"/>
          <a:ext cx="502444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公式" r:id="rId5" imgW="215900" imgH="393065" progId="Equation.3">
                  <p:embed/>
                </p:oleObj>
              </mc:Choice>
              <mc:Fallback>
                <p:oleObj name="公式" r:id="rId5" imgW="215900" imgH="393065" progId="Equation.3">
                  <p:embed/>
                  <p:pic>
                    <p:nvPicPr>
                      <p:cNvPr id="0" name="图片 3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203598"/>
                        <a:ext cx="502444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1" name="Object 13"/>
          <p:cNvGraphicFramePr>
            <a:graphicFrameLocks noChangeAspect="1"/>
          </p:cNvGraphicFramePr>
          <p:nvPr/>
        </p:nvGraphicFramePr>
        <p:xfrm>
          <a:off x="6664597" y="1203598"/>
          <a:ext cx="53101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公式" r:id="rId7" imgW="228600" imgH="393700" progId="Equation.3">
                  <p:embed/>
                </p:oleObj>
              </mc:Choice>
              <mc:Fallback>
                <p:oleObj name="公式" r:id="rId7" imgW="228600" imgH="393700" progId="Equation.3">
                  <p:embed/>
                  <p:pic>
                    <p:nvPicPr>
                      <p:cNvPr id="0" name="图片 3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4597" y="1203598"/>
                        <a:ext cx="53101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2" name="Object 14"/>
          <p:cNvGraphicFramePr>
            <a:graphicFrameLocks noChangeAspect="1"/>
          </p:cNvGraphicFramePr>
          <p:nvPr/>
        </p:nvGraphicFramePr>
        <p:xfrm>
          <a:off x="5475163" y="1203598"/>
          <a:ext cx="53340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公式" r:id="rId9" imgW="228600" imgH="393700" progId="Equation.3">
                  <p:embed/>
                </p:oleObj>
              </mc:Choice>
              <mc:Fallback>
                <p:oleObj name="公式" r:id="rId9" imgW="228600" imgH="393700" progId="Equation.3">
                  <p:embed/>
                  <p:pic>
                    <p:nvPicPr>
                      <p:cNvPr id="0" name="图片 3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163" y="1203598"/>
                        <a:ext cx="53340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3" name="Object 15"/>
          <p:cNvGraphicFramePr>
            <a:graphicFrameLocks noChangeAspect="1"/>
          </p:cNvGraphicFramePr>
          <p:nvPr/>
        </p:nvGraphicFramePr>
        <p:xfrm>
          <a:off x="1960438" y="2931196"/>
          <a:ext cx="32504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公式" r:id="rId11" imgW="190500" imgH="520700" progId="Equation.3">
                  <p:embed/>
                </p:oleObj>
              </mc:Choice>
              <mc:Fallback>
                <p:oleObj name="公式" r:id="rId11" imgW="190500" imgH="520700" progId="Equation.3">
                  <p:embed/>
                  <p:pic>
                    <p:nvPicPr>
                      <p:cNvPr id="0" name="图片 3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438" y="2931196"/>
                        <a:ext cx="32504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4" name="Object 16"/>
          <p:cNvGraphicFramePr>
            <a:graphicFrameLocks noChangeAspect="1"/>
          </p:cNvGraphicFramePr>
          <p:nvPr/>
        </p:nvGraphicFramePr>
        <p:xfrm>
          <a:off x="3133204" y="2931196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公式" r:id="rId13" imgW="203200" imgH="520700" progId="Equation.3">
                  <p:embed/>
                </p:oleObj>
              </mc:Choice>
              <mc:Fallback>
                <p:oleObj name="公式" r:id="rId13" imgW="203200" imgH="520700" progId="Equation.3">
                  <p:embed/>
                  <p:pic>
                    <p:nvPicPr>
                      <p:cNvPr id="0" name="图片 3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3204" y="2931196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2" name="Object 24"/>
          <p:cNvGraphicFramePr>
            <a:graphicFrameLocks noChangeAspect="1"/>
          </p:cNvGraphicFramePr>
          <p:nvPr/>
        </p:nvGraphicFramePr>
        <p:xfrm>
          <a:off x="4429794" y="2931196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公式" r:id="rId15" imgW="203200" imgH="520700" progId="Equation.3">
                  <p:embed/>
                </p:oleObj>
              </mc:Choice>
              <mc:Fallback>
                <p:oleObj name="公式" r:id="rId15" imgW="203200" imgH="520700" progId="Equation.3">
                  <p:embed/>
                  <p:pic>
                    <p:nvPicPr>
                      <p:cNvPr id="0" name="图片 3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794" y="2931196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3" name="Object 25"/>
          <p:cNvGraphicFramePr>
            <a:graphicFrameLocks noChangeAspect="1"/>
          </p:cNvGraphicFramePr>
          <p:nvPr/>
        </p:nvGraphicFramePr>
        <p:xfrm>
          <a:off x="5619229" y="2931196"/>
          <a:ext cx="3548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公式" r:id="rId17" imgW="203200" imgH="520700" progId="Equation.3">
                  <p:embed/>
                </p:oleObj>
              </mc:Choice>
              <mc:Fallback>
                <p:oleObj name="公式" r:id="rId17" imgW="203200" imgH="520700" progId="Equation.3">
                  <p:embed/>
                  <p:pic>
                    <p:nvPicPr>
                      <p:cNvPr id="0" name="图片 3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229" y="2931196"/>
                        <a:ext cx="3548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4" name="Object 26"/>
          <p:cNvGraphicFramePr>
            <a:graphicFrameLocks noChangeAspect="1"/>
          </p:cNvGraphicFramePr>
          <p:nvPr/>
        </p:nvGraphicFramePr>
        <p:xfrm>
          <a:off x="6806281" y="2931196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公式" r:id="rId19" imgW="203200" imgH="520700" progId="Equation.3">
                  <p:embed/>
                </p:oleObj>
              </mc:Choice>
              <mc:Fallback>
                <p:oleObj name="公式" r:id="rId19" imgW="203200" imgH="520700" progId="Equation.3">
                  <p:embed/>
                  <p:pic>
                    <p:nvPicPr>
                      <p:cNvPr id="0" name="图片 3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6281" y="2931196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55" name="Rectangle 27"/>
          <p:cNvSpPr>
            <a:spLocks noChangeArrowheads="1"/>
          </p:cNvSpPr>
          <p:nvPr/>
        </p:nvSpPr>
        <p:spPr bwMode="auto">
          <a:xfrm>
            <a:off x="1833041" y="1203598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6" name="Rectangle 28"/>
          <p:cNvSpPr>
            <a:spLocks noChangeArrowheads="1"/>
          </p:cNvSpPr>
          <p:nvPr/>
        </p:nvSpPr>
        <p:spPr bwMode="auto">
          <a:xfrm>
            <a:off x="3074863" y="1203598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7" name="Rectangle 29"/>
          <p:cNvSpPr>
            <a:spLocks noChangeArrowheads="1"/>
          </p:cNvSpPr>
          <p:nvPr/>
        </p:nvSpPr>
        <p:spPr bwMode="auto">
          <a:xfrm>
            <a:off x="4371453" y="1203598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8" name="Rectangle 30"/>
          <p:cNvSpPr>
            <a:spLocks noChangeArrowheads="1"/>
          </p:cNvSpPr>
          <p:nvPr/>
        </p:nvSpPr>
        <p:spPr bwMode="auto">
          <a:xfrm>
            <a:off x="5504928" y="1203598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9" name="Rectangle 31"/>
          <p:cNvSpPr>
            <a:spLocks noChangeArrowheads="1"/>
          </p:cNvSpPr>
          <p:nvPr/>
        </p:nvSpPr>
        <p:spPr bwMode="auto">
          <a:xfrm>
            <a:off x="6693172" y="1203598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0" name="Oval 32"/>
          <p:cNvSpPr>
            <a:spLocks noChangeArrowheads="1"/>
          </p:cNvSpPr>
          <p:nvPr/>
        </p:nvSpPr>
        <p:spPr bwMode="auto">
          <a:xfrm>
            <a:off x="1796132" y="2931195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1" name="Oval 33"/>
          <p:cNvSpPr>
            <a:spLocks noChangeArrowheads="1"/>
          </p:cNvSpPr>
          <p:nvPr/>
        </p:nvSpPr>
        <p:spPr bwMode="auto">
          <a:xfrm>
            <a:off x="3021285" y="2931195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2" name="Oval 34"/>
          <p:cNvSpPr>
            <a:spLocks noChangeArrowheads="1"/>
          </p:cNvSpPr>
          <p:nvPr/>
        </p:nvSpPr>
        <p:spPr bwMode="auto">
          <a:xfrm>
            <a:off x="4263107" y="2931195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3" name="Oval 35"/>
          <p:cNvSpPr>
            <a:spLocks noChangeArrowheads="1"/>
          </p:cNvSpPr>
          <p:nvPr/>
        </p:nvSpPr>
        <p:spPr bwMode="auto">
          <a:xfrm>
            <a:off x="5504929" y="2931195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4" name="Oval 36"/>
          <p:cNvSpPr>
            <a:spLocks noChangeArrowheads="1"/>
          </p:cNvSpPr>
          <p:nvPr/>
        </p:nvSpPr>
        <p:spPr bwMode="auto">
          <a:xfrm>
            <a:off x="6693172" y="2931195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5" name="Line 37"/>
          <p:cNvSpPr>
            <a:spLocks noChangeShapeType="1"/>
          </p:cNvSpPr>
          <p:nvPr/>
        </p:nvSpPr>
        <p:spPr bwMode="auto">
          <a:xfrm>
            <a:off x="2266428" y="2121571"/>
            <a:ext cx="863204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6" name="Line 38"/>
          <p:cNvSpPr>
            <a:spLocks noChangeShapeType="1"/>
          </p:cNvSpPr>
          <p:nvPr/>
        </p:nvSpPr>
        <p:spPr bwMode="auto">
          <a:xfrm>
            <a:off x="3507059" y="2121571"/>
            <a:ext cx="2106216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7" name="Line 39"/>
          <p:cNvSpPr>
            <a:spLocks noChangeShapeType="1"/>
          </p:cNvSpPr>
          <p:nvPr/>
        </p:nvSpPr>
        <p:spPr bwMode="auto">
          <a:xfrm flipH="1">
            <a:off x="2318816" y="2121571"/>
            <a:ext cx="2322910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8" name="Line 40"/>
          <p:cNvSpPr>
            <a:spLocks noChangeShapeType="1"/>
          </p:cNvSpPr>
          <p:nvPr/>
        </p:nvSpPr>
        <p:spPr bwMode="auto">
          <a:xfrm>
            <a:off x="5938315" y="2121571"/>
            <a:ext cx="863204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9" name="Line 41"/>
          <p:cNvSpPr>
            <a:spLocks noChangeShapeType="1"/>
          </p:cNvSpPr>
          <p:nvPr/>
        </p:nvSpPr>
        <p:spPr bwMode="auto">
          <a:xfrm flipH="1">
            <a:off x="4858419" y="2121570"/>
            <a:ext cx="1943100" cy="10263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65" grpId="0" animBg="1"/>
      <p:bldP spid="124966" grpId="0" animBg="1"/>
      <p:bldP spid="124967" grpId="0" animBg="1"/>
      <p:bldP spid="124968" grpId="0" animBg="1"/>
      <p:bldP spid="1249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325920" y="1995686"/>
            <a:ext cx="6481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把一个分数化成与它相等但分子、分母都比较小的分数，叫做约分。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305734" y="2822407"/>
            <a:ext cx="520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两个数都有的因数叫做公因数。</a:t>
            </a:r>
            <a:endParaRPr lang="zh-CN" altLang="en-US" sz="24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294690" y="3257198"/>
            <a:ext cx="6353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公因数中最大的一个，叫做最大公因数。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277856" y="3710248"/>
            <a:ext cx="7073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只有公因数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的分数，叫做最简分数。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15997" y="894472"/>
            <a:ext cx="786045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分数的基本性质，把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成比较简单的分数。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24"/>
          <p:cNvGrpSpPr/>
          <p:nvPr/>
        </p:nvGrpSpPr>
        <p:grpSpPr bwMode="auto">
          <a:xfrm>
            <a:off x="5476379" y="735318"/>
            <a:ext cx="535781" cy="900328"/>
            <a:chOff x="3571854" y="3388976"/>
            <a:chExt cx="714384" cy="119976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485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6" name="TextBox 3"/>
            <p:cNvSpPr txBox="1">
              <a:spLocks noChangeArrowheads="1"/>
            </p:cNvSpPr>
            <p:nvPr/>
          </p:nvSpPr>
          <p:spPr bwMode="auto">
            <a:xfrm>
              <a:off x="3571855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图片 7" descr="QQ截图2015020423330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007" y="1417212"/>
            <a:ext cx="5601353" cy="230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/>
          <p:nvPr/>
        </p:nvGrpSpPr>
        <p:grpSpPr bwMode="auto">
          <a:xfrm>
            <a:off x="1286678" y="3324101"/>
            <a:ext cx="5661586" cy="1335881"/>
            <a:chOff x="-842266" y="3732816"/>
            <a:chExt cx="7549229" cy="1780455"/>
          </a:xfrm>
        </p:grpSpPr>
        <p:pic>
          <p:nvPicPr>
            <p:cNvPr id="20489" name="图片 8" descr="小兔子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842266" y="3732816"/>
              <a:ext cx="1500198" cy="178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云形标注 9"/>
            <p:cNvSpPr/>
            <p:nvPr/>
          </p:nvSpPr>
          <p:spPr bwMode="auto">
            <a:xfrm>
              <a:off x="1264690" y="4309737"/>
              <a:ext cx="5442273" cy="915618"/>
            </a:xfrm>
            <a:prstGeom prst="cloudCallout">
              <a:avLst>
                <a:gd name="adj1" fmla="val -69622"/>
                <a:gd name="adj2" fmla="val -9191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还有其他方法吗？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250721" y="1035052"/>
            <a:ext cx="69127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分数比较简单？为什么？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971600" y="3016649"/>
            <a:ext cx="78095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一个分数化成与它相等但分子、分母都比较小的分数，叫做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4"/>
          <p:cNvGrpSpPr/>
          <p:nvPr/>
        </p:nvGrpSpPr>
        <p:grpSpPr bwMode="auto">
          <a:xfrm>
            <a:off x="827584" y="915566"/>
            <a:ext cx="535781" cy="900328"/>
            <a:chOff x="3571854" y="3388976"/>
            <a:chExt cx="714384" cy="119976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3"/>
            <p:cNvSpPr txBox="1">
              <a:spLocks noChangeArrowheads="1"/>
            </p:cNvSpPr>
            <p:nvPr/>
          </p:nvSpPr>
          <p:spPr bwMode="auto">
            <a:xfrm>
              <a:off x="3571855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24"/>
          <p:cNvGrpSpPr/>
          <p:nvPr/>
        </p:nvGrpSpPr>
        <p:grpSpPr bwMode="auto">
          <a:xfrm>
            <a:off x="1867065" y="915566"/>
            <a:ext cx="535782" cy="900328"/>
            <a:chOff x="3571854" y="3388976"/>
            <a:chExt cx="714386" cy="119976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3571857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4"/>
          <p:cNvGrpSpPr/>
          <p:nvPr/>
        </p:nvGrpSpPr>
        <p:grpSpPr bwMode="auto">
          <a:xfrm>
            <a:off x="1047031" y="1923678"/>
            <a:ext cx="618168" cy="961883"/>
            <a:chOff x="3571854" y="3388976"/>
            <a:chExt cx="714386" cy="128178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5" cy="697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571857" y="3388976"/>
              <a:ext cx="714383" cy="697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1475655" y="2130995"/>
            <a:ext cx="7305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因为，分子和分母都比较小，没有公因数。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/>
        </p:nvGrpSpPr>
        <p:grpSpPr bwMode="auto">
          <a:xfrm>
            <a:off x="297996" y="335788"/>
            <a:ext cx="8846004" cy="1515882"/>
            <a:chOff x="257053" y="2143117"/>
            <a:chExt cx="9078602" cy="2021174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257053" y="2416166"/>
              <a:ext cx="9078602" cy="7796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 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约分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，要先找到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公有的因数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11" name="组合 24"/>
            <p:cNvGrpSpPr/>
            <p:nvPr/>
          </p:nvGrpSpPr>
          <p:grpSpPr bwMode="auto">
            <a:xfrm>
              <a:off x="857222" y="2143117"/>
              <a:ext cx="756258" cy="2021174"/>
              <a:chOff x="3571849" y="3388976"/>
              <a:chExt cx="756268" cy="2020036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571849" y="3972847"/>
                <a:ext cx="571511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13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531"/>
                <a:ext cx="642945" cy="14354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4" name="TextBox 3"/>
              <p:cNvSpPr txBox="1">
                <a:spLocks noChangeArrowheads="1"/>
              </p:cNvSpPr>
              <p:nvPr/>
            </p:nvSpPr>
            <p:spPr bwMode="auto">
              <a:xfrm>
                <a:off x="3613734" y="3388976"/>
                <a:ext cx="714383" cy="697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1515" name="TextBox 3"/>
          <p:cNvSpPr txBox="1">
            <a:spLocks noChangeArrowheads="1"/>
          </p:cNvSpPr>
          <p:nvPr/>
        </p:nvSpPr>
        <p:spPr bwMode="auto">
          <a:xfrm>
            <a:off x="899592" y="1400458"/>
            <a:ext cx="6375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TextBox 3"/>
          <p:cNvSpPr txBox="1">
            <a:spLocks noChangeArrowheads="1"/>
          </p:cNvSpPr>
          <p:nvPr/>
        </p:nvSpPr>
        <p:spPr bwMode="auto">
          <a:xfrm>
            <a:off x="899592" y="2048530"/>
            <a:ext cx="7704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TextBox 3"/>
          <p:cNvSpPr txBox="1">
            <a:spLocks noChangeArrowheads="1"/>
          </p:cNvSpPr>
          <p:nvPr/>
        </p:nvSpPr>
        <p:spPr bwMode="auto">
          <a:xfrm>
            <a:off x="492831" y="2841779"/>
            <a:ext cx="81116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公有的因数，叫做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的公因数可以用下图表示：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  <p:bldP spid="21516" grpId="0"/>
      <p:bldP spid="215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15667" y="2202906"/>
            <a:ext cx="2232248" cy="9370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691414" y="2210727"/>
            <a:ext cx="2232248" cy="9370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1778820" y="1750045"/>
            <a:ext cx="1446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3171851" y="1750045"/>
            <a:ext cx="1446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TextBox 3"/>
          <p:cNvSpPr txBox="1">
            <a:spLocks noChangeArrowheads="1"/>
          </p:cNvSpPr>
          <p:nvPr/>
        </p:nvSpPr>
        <p:spPr bwMode="auto">
          <a:xfrm>
            <a:off x="1631380" y="2364760"/>
            <a:ext cx="1049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9  18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TextBox 3"/>
          <p:cNvSpPr txBox="1">
            <a:spLocks noChangeArrowheads="1"/>
          </p:cNvSpPr>
          <p:nvPr/>
        </p:nvSpPr>
        <p:spPr bwMode="auto">
          <a:xfrm>
            <a:off x="3825329" y="2214049"/>
            <a:ext cx="1178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4   8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3" name="TextBox 3"/>
          <p:cNvSpPr txBox="1">
            <a:spLocks noChangeArrowheads="1"/>
          </p:cNvSpPr>
          <p:nvPr/>
        </p:nvSpPr>
        <p:spPr bwMode="auto">
          <a:xfrm>
            <a:off x="3718173" y="2579570"/>
            <a:ext cx="1178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12  24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4" name="TextBox 3"/>
          <p:cNvSpPr txBox="1">
            <a:spLocks noChangeArrowheads="1"/>
          </p:cNvSpPr>
          <p:nvPr/>
        </p:nvSpPr>
        <p:spPr bwMode="auto">
          <a:xfrm>
            <a:off x="2850381" y="2256484"/>
            <a:ext cx="857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1  2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5" name="TextBox 3"/>
          <p:cNvSpPr txBox="1">
            <a:spLocks noChangeArrowheads="1"/>
          </p:cNvSpPr>
          <p:nvPr/>
        </p:nvSpPr>
        <p:spPr bwMode="auto">
          <a:xfrm>
            <a:off x="2850382" y="2524375"/>
            <a:ext cx="857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3  6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TextBox 3"/>
          <p:cNvSpPr txBox="1">
            <a:spLocks noChangeArrowheads="1"/>
          </p:cNvSpPr>
          <p:nvPr/>
        </p:nvSpPr>
        <p:spPr bwMode="auto">
          <a:xfrm>
            <a:off x="879747" y="3579862"/>
            <a:ext cx="68606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公因数中最大的一个，叫做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 bwMode="auto">
          <a:xfrm>
            <a:off x="5148064" y="1851670"/>
            <a:ext cx="3114855" cy="2206484"/>
            <a:chOff x="4788452" y="125911"/>
            <a:chExt cx="4152777" cy="2941751"/>
          </a:xfrm>
        </p:grpSpPr>
        <p:pic>
          <p:nvPicPr>
            <p:cNvPr id="22548" name="图片 32" descr="QQ截图20150202153814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2846" y="1181947"/>
              <a:ext cx="1152381" cy="1885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云形标注 34"/>
            <p:cNvSpPr/>
            <p:nvPr/>
          </p:nvSpPr>
          <p:spPr bwMode="auto">
            <a:xfrm>
              <a:off x="4788452" y="125911"/>
              <a:ext cx="4152777" cy="1355245"/>
            </a:xfrm>
            <a:prstGeom prst="cloudCallout">
              <a:avLst>
                <a:gd name="adj1" fmla="val 22882"/>
                <a:gd name="adj2" fmla="val 8615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的最大公因数是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492831" y="483518"/>
            <a:ext cx="81116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公有的因数，叫做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的公因数可以用下图表示：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22530" grpId="0"/>
      <p:bldP spid="22531" grpId="0"/>
      <p:bldP spid="22541" grpId="0"/>
      <p:bldP spid="22542" grpId="0"/>
      <p:bldP spid="22544" grpId="0"/>
      <p:bldP spid="225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61"/>
          <p:cNvGrpSpPr/>
          <p:nvPr/>
        </p:nvGrpSpPr>
        <p:grpSpPr bwMode="auto">
          <a:xfrm>
            <a:off x="1619672" y="2325764"/>
            <a:ext cx="1307322" cy="900328"/>
            <a:chOff x="2143108" y="4929200"/>
            <a:chExt cx="1743108" cy="1200438"/>
          </a:xfrm>
        </p:grpSpPr>
        <p:grpSp>
          <p:nvGrpSpPr>
            <p:cNvPr id="22559" name="组合 24"/>
            <p:cNvGrpSpPr/>
            <p:nvPr/>
          </p:nvGrpSpPr>
          <p:grpSpPr bwMode="auto">
            <a:xfrm>
              <a:off x="2143108" y="4929200"/>
              <a:ext cx="714375" cy="1200438"/>
              <a:chOff x="3571854" y="3388976"/>
              <a:chExt cx="714384" cy="1199762"/>
            </a:xfrm>
          </p:grpSpPr>
          <p:cxnSp>
            <p:nvCxnSpPr>
              <p:cNvPr id="46" name="直接连接符 45"/>
              <p:cNvCxnSpPr>
                <a:stCxn id="4" idx="2"/>
                <a:endCxn id="6" idx="5"/>
              </p:cNvCxnSpPr>
              <p:nvPr/>
            </p:nvCxnSpPr>
            <p:spPr>
              <a:xfrm>
                <a:off x="3571854" y="3972848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561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531"/>
                <a:ext cx="714384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62" name="TextBox 3"/>
              <p:cNvSpPr txBox="1">
                <a:spLocks noChangeArrowheads="1"/>
              </p:cNvSpPr>
              <p:nvPr/>
            </p:nvSpPr>
            <p:spPr bwMode="auto">
              <a:xfrm>
                <a:off x="3571855" y="3388976"/>
                <a:ext cx="714383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2714612" y="5229235"/>
              <a:ext cx="571504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2564" name="组合 24"/>
            <p:cNvGrpSpPr/>
            <p:nvPr/>
          </p:nvGrpSpPr>
          <p:grpSpPr bwMode="auto">
            <a:xfrm>
              <a:off x="3143242" y="4929200"/>
              <a:ext cx="742974" cy="1200438"/>
              <a:chOff x="3571849" y="3388976"/>
              <a:chExt cx="742983" cy="1199762"/>
            </a:xfrm>
          </p:grpSpPr>
          <p:cxnSp>
            <p:nvCxnSpPr>
              <p:cNvPr id="51" name="直接连接符 50"/>
              <p:cNvCxnSpPr>
                <a:stCxn id="4" idx="2"/>
                <a:endCxn id="6" idx="5"/>
              </p:cNvCxnSpPr>
              <p:nvPr/>
            </p:nvCxnSpPr>
            <p:spPr>
              <a:xfrm>
                <a:off x="3571849" y="3972848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566" name="TextBox 3"/>
              <p:cNvSpPr txBox="1">
                <a:spLocks noChangeArrowheads="1"/>
              </p:cNvSpPr>
              <p:nvPr/>
            </p:nvSpPr>
            <p:spPr bwMode="auto">
              <a:xfrm>
                <a:off x="3571853" y="3973531"/>
                <a:ext cx="742979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67" name="TextBox 3"/>
              <p:cNvSpPr txBox="1">
                <a:spLocks noChangeArrowheads="1"/>
              </p:cNvSpPr>
              <p:nvPr/>
            </p:nvSpPr>
            <p:spPr bwMode="auto">
              <a:xfrm>
                <a:off x="3571856" y="3388976"/>
                <a:ext cx="714382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>
            <a:off x="2476923" y="2432918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476923" y="2915120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570" name="TextBox 3"/>
          <p:cNvSpPr txBox="1">
            <a:spLocks noChangeArrowheads="1"/>
          </p:cNvSpPr>
          <p:nvPr/>
        </p:nvSpPr>
        <p:spPr bwMode="auto">
          <a:xfrm>
            <a:off x="2476923" y="2057871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71" name="TextBox 3"/>
          <p:cNvSpPr txBox="1">
            <a:spLocks noChangeArrowheads="1"/>
          </p:cNvSpPr>
          <p:nvPr/>
        </p:nvSpPr>
        <p:spPr bwMode="auto">
          <a:xfrm>
            <a:off x="2369767" y="3075856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476923" y="2165027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2423345" y="3183011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574" name="TextBox 3"/>
          <p:cNvSpPr txBox="1">
            <a:spLocks noChangeArrowheads="1"/>
          </p:cNvSpPr>
          <p:nvPr/>
        </p:nvSpPr>
        <p:spPr bwMode="auto">
          <a:xfrm>
            <a:off x="2476923" y="1789981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75" name="TextBox 3"/>
          <p:cNvSpPr txBox="1">
            <a:spLocks noChangeArrowheads="1"/>
          </p:cNvSpPr>
          <p:nvPr/>
        </p:nvSpPr>
        <p:spPr bwMode="auto">
          <a:xfrm>
            <a:off x="2423345" y="3334221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75"/>
          <p:cNvGrpSpPr/>
          <p:nvPr/>
        </p:nvGrpSpPr>
        <p:grpSpPr bwMode="auto">
          <a:xfrm>
            <a:off x="2744813" y="2325764"/>
            <a:ext cx="857250" cy="890546"/>
            <a:chOff x="3643306" y="4929199"/>
            <a:chExt cx="1143001" cy="1186699"/>
          </a:xfrm>
        </p:grpSpPr>
        <p:grpSp>
          <p:nvGrpSpPr>
            <p:cNvPr id="22577" name="组合 24"/>
            <p:cNvGrpSpPr/>
            <p:nvPr/>
          </p:nvGrpSpPr>
          <p:grpSpPr bwMode="auto">
            <a:xfrm>
              <a:off x="4071931" y="4929199"/>
              <a:ext cx="714376" cy="1186699"/>
              <a:chOff x="3571851" y="3402568"/>
              <a:chExt cx="714385" cy="1186031"/>
            </a:xfrm>
          </p:grpSpPr>
          <p:cxnSp>
            <p:nvCxnSpPr>
              <p:cNvPr id="68" name="直接连接符 67"/>
              <p:cNvCxnSpPr>
                <a:stCxn id="4" idx="2"/>
                <a:endCxn id="6" idx="5"/>
              </p:cNvCxnSpPr>
              <p:nvPr/>
            </p:nvCxnSpPr>
            <p:spPr>
              <a:xfrm>
                <a:off x="3571851" y="3973412"/>
                <a:ext cx="42863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579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752"/>
                <a:ext cx="642943" cy="614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80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402568"/>
                <a:ext cx="714382" cy="614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581" name="TextBox 3"/>
            <p:cNvSpPr txBox="1">
              <a:spLocks noChangeArrowheads="1"/>
            </p:cNvSpPr>
            <p:nvPr/>
          </p:nvSpPr>
          <p:spPr bwMode="auto">
            <a:xfrm>
              <a:off x="3643306" y="5214950"/>
              <a:ext cx="714373" cy="615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1" name="TextBox 1"/>
          <p:cNvSpPr txBox="1"/>
          <p:nvPr/>
        </p:nvSpPr>
        <p:spPr>
          <a:xfrm>
            <a:off x="3818086" y="2283718"/>
            <a:ext cx="4498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分子和分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只有公因数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的分数，叫做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最简分数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02505" y="483518"/>
            <a:ext cx="5369695" cy="1484710"/>
            <a:chOff x="1002505" y="483518"/>
            <a:chExt cx="5369695" cy="1484710"/>
          </a:xfrm>
        </p:grpSpPr>
        <p:grpSp>
          <p:nvGrpSpPr>
            <p:cNvPr id="9" name="组合 43"/>
            <p:cNvGrpSpPr/>
            <p:nvPr/>
          </p:nvGrpSpPr>
          <p:grpSpPr bwMode="auto">
            <a:xfrm>
              <a:off x="1002505" y="483518"/>
              <a:ext cx="5369695" cy="1484710"/>
              <a:chOff x="0" y="3214686"/>
              <a:chExt cx="7159520" cy="1980224"/>
            </a:xfrm>
          </p:grpSpPr>
          <p:pic>
            <p:nvPicPr>
              <p:cNvPr id="22551" name="图片 36" descr="小兔子8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14686"/>
                <a:ext cx="1714480" cy="1980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552" name="组合 42"/>
              <p:cNvGrpSpPr/>
              <p:nvPr/>
            </p:nvGrpSpPr>
            <p:grpSpPr bwMode="auto">
              <a:xfrm>
                <a:off x="2263687" y="3572554"/>
                <a:ext cx="4895833" cy="928403"/>
                <a:chOff x="3049505" y="4072620"/>
                <a:chExt cx="4895833" cy="928404"/>
              </a:xfrm>
            </p:grpSpPr>
            <p:sp>
              <p:nvSpPr>
                <p:cNvPr id="38" name="云形标注 37"/>
                <p:cNvSpPr/>
                <p:nvPr/>
              </p:nvSpPr>
              <p:spPr bwMode="auto">
                <a:xfrm>
                  <a:off x="3049505" y="4097458"/>
                  <a:ext cx="4895833" cy="903566"/>
                </a:xfrm>
                <a:prstGeom prst="cloudCallout">
                  <a:avLst>
                    <a:gd name="adj1" fmla="val -62989"/>
                    <a:gd name="adj2" fmla="val 24222"/>
                  </a:avLst>
                </a:pr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0" hangingPunct="0">
                    <a:defRPr/>
                  </a:pPr>
                  <a:r>
                    <a:rPr lang="en-US" altLang="zh-CN" sz="2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</a:t>
                  </a:r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2554" name="组合 24"/>
                <p:cNvGrpSpPr/>
                <p:nvPr/>
              </p:nvGrpSpPr>
              <p:grpSpPr bwMode="auto">
                <a:xfrm>
                  <a:off x="3714726" y="4072620"/>
                  <a:ext cx="714393" cy="923721"/>
                  <a:chOff x="3571836" y="3532450"/>
                  <a:chExt cx="714402" cy="923202"/>
                </a:xfrm>
              </p:grpSpPr>
              <p:cxnSp>
                <p:nvCxnSpPr>
                  <p:cNvPr id="40" name="直接连接符 39"/>
                  <p:cNvCxnSpPr>
                    <a:stCxn id="4" idx="2"/>
                    <a:endCxn id="6" idx="5"/>
                  </p:cNvCxnSpPr>
                  <p:nvPr/>
                </p:nvCxnSpPr>
                <p:spPr>
                  <a:xfrm>
                    <a:off x="3571836" y="3973094"/>
                    <a:ext cx="571502" cy="1587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556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71853" y="3901794"/>
                    <a:ext cx="642943" cy="5538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buFont typeface="Arial" panose="020B0604020202020204" pitchFamily="34" charset="0"/>
                      <a:buNone/>
                    </a:pPr>
                    <a:r>
                      <a:rPr lang="en-US" altLang="zh-CN" sz="21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24</a:t>
                    </a:r>
                    <a:endPara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557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71856" y="3532450"/>
                    <a:ext cx="714382" cy="55385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buFont typeface="Arial" panose="020B0604020202020204" pitchFamily="34" charset="0"/>
                      <a:buNone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18</a:t>
                    </a:r>
                    <a:endPara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2" name="TextBox 1"/>
            <p:cNvSpPr txBox="1"/>
            <p:nvPr/>
          </p:nvSpPr>
          <p:spPr>
            <a:xfrm>
              <a:off x="3563888" y="843558"/>
              <a:ext cx="22292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可以这样约分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0" grpId="0"/>
      <p:bldP spid="22571" grpId="0"/>
      <p:bldP spid="22574" grpId="0"/>
      <p:bldP spid="22575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6"/>
          <p:cNvGrpSpPr/>
          <p:nvPr/>
        </p:nvGrpSpPr>
        <p:grpSpPr bwMode="auto">
          <a:xfrm>
            <a:off x="3381690" y="2638696"/>
            <a:ext cx="1339452" cy="900357"/>
            <a:chOff x="2143106" y="4929426"/>
            <a:chExt cx="1785949" cy="1200477"/>
          </a:xfrm>
        </p:grpSpPr>
        <p:grpSp>
          <p:nvGrpSpPr>
            <p:cNvPr id="23558" name="组合 24"/>
            <p:cNvGrpSpPr/>
            <p:nvPr/>
          </p:nvGrpSpPr>
          <p:grpSpPr bwMode="auto">
            <a:xfrm>
              <a:off x="2143106" y="4929426"/>
              <a:ext cx="785807" cy="1200477"/>
              <a:chOff x="3571854" y="3388976"/>
              <a:chExt cx="785817" cy="119972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571856" y="3972580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560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531"/>
                <a:ext cx="785817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1" name="TextBox 3"/>
              <p:cNvSpPr txBox="1">
                <a:spLocks noChangeArrowheads="1"/>
              </p:cNvSpPr>
              <p:nvPr/>
            </p:nvSpPr>
            <p:spPr bwMode="auto">
              <a:xfrm>
                <a:off x="3571855" y="3388976"/>
                <a:ext cx="714383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2714611" y="5229236"/>
              <a:ext cx="571504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563" name="组合 24"/>
            <p:cNvGrpSpPr/>
            <p:nvPr/>
          </p:nvGrpSpPr>
          <p:grpSpPr bwMode="auto">
            <a:xfrm>
              <a:off x="3143240" y="4929426"/>
              <a:ext cx="785815" cy="1200477"/>
              <a:chOff x="3571851" y="3388976"/>
              <a:chExt cx="785825" cy="1199721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3571851" y="3972580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565" name="TextBox 3"/>
              <p:cNvSpPr txBox="1">
                <a:spLocks noChangeArrowheads="1"/>
              </p:cNvSpPr>
              <p:nvPr/>
            </p:nvSpPr>
            <p:spPr bwMode="auto">
              <a:xfrm>
                <a:off x="3571852" y="3973531"/>
                <a:ext cx="785824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6" name="TextBox 3"/>
              <p:cNvSpPr txBox="1">
                <a:spLocks noChangeArrowheads="1"/>
              </p:cNvSpPr>
              <p:nvPr/>
            </p:nvSpPr>
            <p:spPr bwMode="auto">
              <a:xfrm>
                <a:off x="3571856" y="3388976"/>
                <a:ext cx="714382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27" name="直接连接符 26"/>
          <p:cNvCxnSpPr/>
          <p:nvPr/>
        </p:nvCxnSpPr>
        <p:spPr>
          <a:xfrm>
            <a:off x="4238942" y="2745680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238942" y="3227883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3569" name="TextBox 3"/>
          <p:cNvSpPr txBox="1">
            <a:spLocks noChangeArrowheads="1"/>
          </p:cNvSpPr>
          <p:nvPr/>
        </p:nvSpPr>
        <p:spPr bwMode="auto">
          <a:xfrm>
            <a:off x="4238942" y="2283718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70" name="TextBox 3"/>
          <p:cNvSpPr txBox="1">
            <a:spLocks noChangeArrowheads="1"/>
          </p:cNvSpPr>
          <p:nvPr/>
        </p:nvSpPr>
        <p:spPr bwMode="auto">
          <a:xfrm>
            <a:off x="4185365" y="3462437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506833" y="2660166"/>
            <a:ext cx="857255" cy="890780"/>
            <a:chOff x="3643306" y="4931065"/>
            <a:chExt cx="1143007" cy="1187011"/>
          </a:xfrm>
        </p:grpSpPr>
        <p:grpSp>
          <p:nvGrpSpPr>
            <p:cNvPr id="23572" name="组合 24"/>
            <p:cNvGrpSpPr/>
            <p:nvPr/>
          </p:nvGrpSpPr>
          <p:grpSpPr bwMode="auto">
            <a:xfrm>
              <a:off x="4071931" y="4931065"/>
              <a:ext cx="714382" cy="1187011"/>
              <a:chOff x="3571846" y="3402568"/>
              <a:chExt cx="714390" cy="1185693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571846" y="3972821"/>
                <a:ext cx="428630" cy="158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574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751"/>
                <a:ext cx="642942" cy="614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75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402568"/>
                <a:ext cx="714382" cy="614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576" name="TextBox 3"/>
            <p:cNvSpPr txBox="1">
              <a:spLocks noChangeArrowheads="1"/>
            </p:cNvSpPr>
            <p:nvPr/>
          </p:nvSpPr>
          <p:spPr bwMode="auto">
            <a:xfrm>
              <a:off x="3643306" y="5214951"/>
              <a:ext cx="714374" cy="615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5696" y="746671"/>
            <a:ext cx="5616624" cy="1609055"/>
            <a:chOff x="1979712" y="555526"/>
            <a:chExt cx="5616624" cy="1609055"/>
          </a:xfrm>
        </p:grpSpPr>
        <p:grpSp>
          <p:nvGrpSpPr>
            <p:cNvPr id="23554" name="组合 5"/>
            <p:cNvGrpSpPr/>
            <p:nvPr/>
          </p:nvGrpSpPr>
          <p:grpSpPr bwMode="auto">
            <a:xfrm>
              <a:off x="1979712" y="555526"/>
              <a:ext cx="5616624" cy="1609055"/>
              <a:chOff x="1472181" y="-478525"/>
              <a:chExt cx="7488999" cy="2145422"/>
            </a:xfrm>
          </p:grpSpPr>
          <p:pic>
            <p:nvPicPr>
              <p:cNvPr id="23555" name="图片 1" descr="小老鼠9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2706" y="-190491"/>
                <a:ext cx="1758474" cy="1857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云形标注 2"/>
              <p:cNvSpPr/>
              <p:nvPr/>
            </p:nvSpPr>
            <p:spPr bwMode="auto">
              <a:xfrm>
                <a:off x="1472181" y="-478525"/>
                <a:ext cx="4884844" cy="1372566"/>
              </a:xfrm>
              <a:prstGeom prst="cloudCallout">
                <a:avLst>
                  <a:gd name="adj1" fmla="val 70758"/>
                  <a:gd name="adj2" fmla="val 3782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2339752" y="660633"/>
              <a:ext cx="305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还可以用最大公因数直接约分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/>
      <p:bldP spid="235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827584" y="915566"/>
            <a:ext cx="7457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把一个分数化成与它相等但分子、分母都比较小的分数，叫做约分。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27584" y="1941926"/>
            <a:ext cx="5541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两个数都有的因数叫做公因数。</a:t>
            </a:r>
            <a:endParaRPr lang="zh-CN" altLang="en-US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27584" y="2571750"/>
            <a:ext cx="676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公因数中最大的一个，叫做最大公因数。</a:t>
            </a:r>
            <a:endParaRPr lang="zh-CN" altLang="en-US" sz="28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52871" y="3219822"/>
            <a:ext cx="7535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只有公因数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的分数，叫做最简分数。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27584" y="915566"/>
            <a:ext cx="2710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最简分数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4"/>
          <p:cNvGrpSpPr/>
          <p:nvPr/>
        </p:nvGrpSpPr>
        <p:grpSpPr bwMode="auto">
          <a:xfrm>
            <a:off x="1910573" y="1650823"/>
            <a:ext cx="608016" cy="923165"/>
            <a:chOff x="3571854" y="3358544"/>
            <a:chExt cx="810698" cy="123019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668169" y="3358544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24"/>
          <p:cNvGrpSpPr/>
          <p:nvPr/>
        </p:nvGrpSpPr>
        <p:grpSpPr bwMode="auto">
          <a:xfrm>
            <a:off x="3090226" y="1650823"/>
            <a:ext cx="608016" cy="900328"/>
            <a:chOff x="3571854" y="3388976"/>
            <a:chExt cx="810698" cy="119976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3668169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24"/>
          <p:cNvGrpSpPr/>
          <p:nvPr/>
        </p:nvGrpSpPr>
        <p:grpSpPr bwMode="auto">
          <a:xfrm>
            <a:off x="4197644" y="1638809"/>
            <a:ext cx="535781" cy="900328"/>
            <a:chOff x="3571854" y="3388976"/>
            <a:chExt cx="714384" cy="119976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571855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4"/>
          <p:cNvGrpSpPr/>
          <p:nvPr/>
        </p:nvGrpSpPr>
        <p:grpSpPr bwMode="auto">
          <a:xfrm>
            <a:off x="5232827" y="1635646"/>
            <a:ext cx="535781" cy="900328"/>
            <a:chOff x="3571854" y="3388976"/>
            <a:chExt cx="714384" cy="11997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571855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4"/>
          <p:cNvGrpSpPr/>
          <p:nvPr/>
        </p:nvGrpSpPr>
        <p:grpSpPr bwMode="auto">
          <a:xfrm>
            <a:off x="6268012" y="1635949"/>
            <a:ext cx="680252" cy="878170"/>
            <a:chOff x="3571854" y="3418503"/>
            <a:chExt cx="907014" cy="117023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3764485" y="3418503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24"/>
          <p:cNvGrpSpPr/>
          <p:nvPr/>
        </p:nvGrpSpPr>
        <p:grpSpPr bwMode="auto">
          <a:xfrm>
            <a:off x="3090226" y="2869045"/>
            <a:ext cx="608016" cy="900328"/>
            <a:chOff x="3571854" y="3388976"/>
            <a:chExt cx="810698" cy="119976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"/>
            <p:cNvSpPr txBox="1">
              <a:spLocks noChangeArrowheads="1"/>
            </p:cNvSpPr>
            <p:nvPr/>
          </p:nvSpPr>
          <p:spPr bwMode="auto">
            <a:xfrm>
              <a:off x="3668169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24"/>
          <p:cNvGrpSpPr/>
          <p:nvPr/>
        </p:nvGrpSpPr>
        <p:grpSpPr bwMode="auto">
          <a:xfrm>
            <a:off x="5232827" y="2853868"/>
            <a:ext cx="535781" cy="900328"/>
            <a:chOff x="3571854" y="3388976"/>
            <a:chExt cx="714384" cy="1199762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17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"/>
            <p:cNvSpPr txBox="1">
              <a:spLocks noChangeArrowheads="1"/>
            </p:cNvSpPr>
            <p:nvPr/>
          </p:nvSpPr>
          <p:spPr bwMode="auto">
            <a:xfrm>
              <a:off x="3571855" y="3388976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24"/>
          <p:cNvGrpSpPr/>
          <p:nvPr/>
        </p:nvGrpSpPr>
        <p:grpSpPr bwMode="auto">
          <a:xfrm>
            <a:off x="6268012" y="2854171"/>
            <a:ext cx="680252" cy="878170"/>
            <a:chOff x="3571854" y="3418503"/>
            <a:chExt cx="907014" cy="1170235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571854" y="3972847"/>
              <a:ext cx="571507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571854" y="3973531"/>
              <a:ext cx="714384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3764485" y="3418503"/>
              <a:ext cx="714383" cy="6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WPS 演示</Application>
  <PresentationFormat>全屏显示(16:9)</PresentationFormat>
  <Paragraphs>263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30</vt:i4>
      </vt:variant>
      <vt:variant>
        <vt:lpstr>幻灯片标题</vt:lpstr>
      </vt:variant>
      <vt:variant>
        <vt:i4>15</vt:i4>
      </vt:variant>
    </vt:vector>
  </HeadingPairs>
  <TitlesOfParts>
    <vt:vector size="58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