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0"/>
  </p:notesMasterIdLst>
  <p:sldIdLst>
    <p:sldId id="574" r:id="rId4"/>
    <p:sldId id="562" r:id="rId5"/>
    <p:sldId id="565" r:id="rId6"/>
    <p:sldId id="566" r:id="rId7"/>
    <p:sldId id="564" r:id="rId8"/>
    <p:sldId id="561" r:id="rId9"/>
    <p:sldId id="556" r:id="rId11"/>
    <p:sldId id="571" r:id="rId12"/>
    <p:sldId id="568" r:id="rId13"/>
    <p:sldId id="572" r:id="rId14"/>
    <p:sldId id="573" r:id="rId15"/>
    <p:sldId id="507" r:id="rId16"/>
    <p:sldId id="575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9556" autoAdjust="0"/>
  </p:normalViewPr>
  <p:slideViewPr>
    <p:cSldViewPr>
      <p:cViewPr varScale="1">
        <p:scale>
          <a:sx n="70" d="100"/>
          <a:sy n="70" d="100"/>
        </p:scale>
        <p:origin x="-710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两数之间的关系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3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数之间的关系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2738117" y="1902749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25÷75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    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5976" y="2169899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"/>
          <p:cNvSpPr txBox="1"/>
          <p:nvPr/>
        </p:nvSpPr>
        <p:spPr>
          <a:xfrm>
            <a:off x="4355976" y="17076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355976" y="213854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80692" y="2169899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"/>
          <p:cNvSpPr txBox="1"/>
          <p:nvPr/>
        </p:nvSpPr>
        <p:spPr>
          <a:xfrm>
            <a:off x="5680692" y="17076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680692" y="213854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2170877" y="2867040"/>
            <a:ext cx="5209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答：红球的个数是黄球的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356250" y="3160008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"/>
          <p:cNvSpPr txBox="1"/>
          <p:nvPr/>
        </p:nvSpPr>
        <p:spPr>
          <a:xfrm>
            <a:off x="6356250" y="269776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6356250" y="312865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323528" y="33950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盒子里有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个红球、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个蓝球和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个黄球，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球的个数是蓝球的几分之几？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  <p:bldP spid="19" grpId="0"/>
      <p:bldP spid="20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2738117" y="2046765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50÷75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    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5976" y="2313915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"/>
          <p:cNvSpPr txBox="1"/>
          <p:nvPr/>
        </p:nvSpPr>
        <p:spPr>
          <a:xfrm>
            <a:off x="4355976" y="185167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355976" y="228255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80692" y="2313915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"/>
          <p:cNvSpPr txBox="1"/>
          <p:nvPr/>
        </p:nvSpPr>
        <p:spPr>
          <a:xfrm>
            <a:off x="5680692" y="185167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680692" y="228255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2026861" y="2924633"/>
            <a:ext cx="5209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答：蓝球的个数是黄球的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212234" y="3217601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"/>
          <p:cNvSpPr txBox="1"/>
          <p:nvPr/>
        </p:nvSpPr>
        <p:spPr>
          <a:xfrm>
            <a:off x="6212234" y="27553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6212234" y="318624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323528" y="33950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盒子里有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个红球、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个蓝球和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个黄球，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球的个数是蓝球的几分之几？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  <p:bldP spid="19" grpId="0"/>
      <p:bldP spid="20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907704" y="2283718"/>
            <a:ext cx="5261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求一个数是另一个数的几分之几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3780302" y="2931790"/>
            <a:ext cx="3711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4416843" y="2931790"/>
            <a:ext cx="3711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4066056" y="3093373"/>
            <a:ext cx="3711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707654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844872" y="843558"/>
            <a:ext cx="8073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只袋鼠的体重是一只梅花鹿体重的几倍？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1" name="图片 2" descr="QQ截图2015020510501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32758"/>
            <a:ext cx="2144337" cy="167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3" descr="QQ截图201502051050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9622"/>
            <a:ext cx="1728192" cy="143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3"/>
          <p:cNvSpPr txBox="1">
            <a:spLocks noChangeArrowheads="1"/>
          </p:cNvSpPr>
          <p:nvPr/>
        </p:nvSpPr>
        <p:spPr bwMode="auto">
          <a:xfrm>
            <a:off x="2411760" y="2859782"/>
            <a:ext cx="13394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TextBox 3"/>
          <p:cNvSpPr txBox="1">
            <a:spLocks noChangeArrowheads="1"/>
          </p:cNvSpPr>
          <p:nvPr/>
        </p:nvSpPr>
        <p:spPr bwMode="auto">
          <a:xfrm>
            <a:off x="5768311" y="2840618"/>
            <a:ext cx="1339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TextBox 3"/>
          <p:cNvSpPr txBox="1">
            <a:spLocks noChangeArrowheads="1"/>
          </p:cNvSpPr>
          <p:nvPr/>
        </p:nvSpPr>
        <p:spPr bwMode="auto">
          <a:xfrm>
            <a:off x="3851920" y="3651870"/>
            <a:ext cx="18680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72÷12=6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2"/>
          <p:cNvGrpSpPr/>
          <p:nvPr/>
        </p:nvGrpSpPr>
        <p:grpSpPr bwMode="auto">
          <a:xfrm>
            <a:off x="2915816" y="753547"/>
            <a:ext cx="3024336" cy="982120"/>
            <a:chOff x="2928926" y="5116534"/>
            <a:chExt cx="3214710" cy="1309486"/>
          </a:xfrm>
        </p:grpSpPr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2928926" y="5429267"/>
              <a:ext cx="2490805" cy="6976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12÷72=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7659" name="组合 24"/>
            <p:cNvGrpSpPr/>
            <p:nvPr/>
          </p:nvGrpSpPr>
          <p:grpSpPr bwMode="auto">
            <a:xfrm>
              <a:off x="4571997" y="5143513"/>
              <a:ext cx="928695" cy="1282507"/>
              <a:chOff x="3571854" y="3388976"/>
              <a:chExt cx="928698" cy="1281785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571855" y="3972851"/>
                <a:ext cx="57150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661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531"/>
                <a:ext cx="928698" cy="697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72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62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388976"/>
                <a:ext cx="714381" cy="1271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5072066" y="5416567"/>
              <a:ext cx="500066" cy="6976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7664" name="组合 24"/>
            <p:cNvGrpSpPr/>
            <p:nvPr/>
          </p:nvGrpSpPr>
          <p:grpSpPr bwMode="auto">
            <a:xfrm>
              <a:off x="5500694" y="5116534"/>
              <a:ext cx="642942" cy="1282615"/>
              <a:chOff x="3714735" y="3402244"/>
              <a:chExt cx="642954" cy="1282132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714735" y="3986220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666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97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67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4"/>
                <a:ext cx="428628" cy="697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3059832" y="1401619"/>
            <a:ext cx="3711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3696373" y="1401619"/>
            <a:ext cx="3711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3345586" y="1563202"/>
            <a:ext cx="3711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1600" y="2283718"/>
            <a:ext cx="6840760" cy="1872208"/>
            <a:chOff x="-180528" y="1359594"/>
            <a:chExt cx="6840760" cy="1872208"/>
          </a:xfrm>
        </p:grpSpPr>
        <p:pic>
          <p:nvPicPr>
            <p:cNvPr id="35" name="图片 1" descr="小兔子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80528" y="1802981"/>
              <a:ext cx="1121503" cy="1428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云形标注 35"/>
            <p:cNvSpPr/>
            <p:nvPr/>
          </p:nvSpPr>
          <p:spPr bwMode="auto">
            <a:xfrm>
              <a:off x="1331640" y="1359594"/>
              <a:ext cx="5328592" cy="1500188"/>
            </a:xfrm>
            <a:prstGeom prst="cloudCallout">
              <a:avLst>
                <a:gd name="adj1" fmla="val -59772"/>
                <a:gd name="adj2" fmla="val 2395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7" name="组合 24"/>
            <p:cNvGrpSpPr/>
            <p:nvPr/>
          </p:nvGrpSpPr>
          <p:grpSpPr bwMode="auto">
            <a:xfrm>
              <a:off x="5208657" y="2067694"/>
              <a:ext cx="515471" cy="779313"/>
              <a:chOff x="1969549" y="3361407"/>
              <a:chExt cx="687443" cy="1038786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040911" y="3880806"/>
                <a:ext cx="3572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2014049" y="3784816"/>
                <a:ext cx="642943" cy="615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Box 3"/>
              <p:cNvSpPr txBox="1">
                <a:spLocks noChangeArrowheads="1"/>
              </p:cNvSpPr>
              <p:nvPr/>
            </p:nvSpPr>
            <p:spPr bwMode="auto">
              <a:xfrm>
                <a:off x="1969549" y="3361407"/>
                <a:ext cx="428628" cy="615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763688" y="1515437"/>
              <a:ext cx="46569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一只袋鼠的体重是一只梅花鹿的体重的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倍，也可以说一只梅花鹿的体重是一只袋鼠体重的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395536" y="339502"/>
            <a:ext cx="65527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课的时间是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几分之几小时？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9" name="图片 2" descr="QQ截图2015020511114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9582"/>
            <a:ext cx="2686620" cy="2367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"/>
          <p:cNvSpPr txBox="1">
            <a:spLocks noChangeArrowheads="1"/>
          </p:cNvSpPr>
          <p:nvPr/>
        </p:nvSpPr>
        <p:spPr bwMode="auto">
          <a:xfrm>
            <a:off x="739725" y="3435846"/>
            <a:ext cx="3760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一节课的时间是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QQ截图2015020511115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89"/>
          <a:stretch>
            <a:fillRect/>
          </a:stretch>
        </p:blipFill>
        <p:spPr bwMode="auto">
          <a:xfrm>
            <a:off x="4560413" y="1752339"/>
            <a:ext cx="3611987" cy="194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5015579" y="1059582"/>
            <a:ext cx="371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652120" y="1059582"/>
            <a:ext cx="371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01333" y="1221165"/>
            <a:ext cx="3711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图片 3" descr="QQ截图2015020511114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31590"/>
            <a:ext cx="3490526" cy="231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Box 3"/>
          <p:cNvSpPr txBox="1">
            <a:spLocks noChangeArrowheads="1"/>
          </p:cNvSpPr>
          <p:nvPr/>
        </p:nvSpPr>
        <p:spPr bwMode="auto">
          <a:xfrm>
            <a:off x="1242123" y="3435846"/>
            <a:ext cx="27538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一个课间活动的时间是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95536" y="339502"/>
            <a:ext cx="65527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课的时间是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几分之几小时？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 descr="QQ截图20150205111159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89"/>
          <a:stretch>
            <a:fillRect/>
          </a:stretch>
        </p:blipFill>
        <p:spPr bwMode="auto">
          <a:xfrm>
            <a:off x="4560413" y="1752339"/>
            <a:ext cx="3611987" cy="194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5015579" y="1059582"/>
            <a:ext cx="371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5652120" y="1059582"/>
            <a:ext cx="371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5301333" y="1221165"/>
            <a:ext cx="3711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1475656" y="1554927"/>
            <a:ext cx="6169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求一个数是另一个数的几分之几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436639" y="2287866"/>
            <a:ext cx="37118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073180" y="2287866"/>
            <a:ext cx="37118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3722393" y="2449449"/>
            <a:ext cx="3711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827584" y="915566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人，男生有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人，男生占全班人数的几分之几？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474944" y="2277204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24÷42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    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92803" y="2544354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"/>
          <p:cNvSpPr txBox="1"/>
          <p:nvPr/>
        </p:nvSpPr>
        <p:spPr>
          <a:xfrm>
            <a:off x="4092803" y="208210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4092803" y="25129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417519" y="2544354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/>
          <p:cNvSpPr txBox="1"/>
          <p:nvPr/>
        </p:nvSpPr>
        <p:spPr>
          <a:xfrm>
            <a:off x="5417519" y="208210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5417519" y="25129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907704" y="322708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答：男生占全班人数的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763741" y="3520048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"/>
          <p:cNvSpPr txBox="1"/>
          <p:nvPr/>
        </p:nvSpPr>
        <p:spPr>
          <a:xfrm>
            <a:off x="5868144" y="305664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868144" y="341668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9" grpId="0"/>
      <p:bldP spid="21" grpId="0"/>
      <p:bldP spid="22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95535" y="411510"/>
            <a:ext cx="81836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人，男生有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人，女生占全班人数的几分之几？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474944" y="2408198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18÷42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    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92803" y="2675348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"/>
          <p:cNvSpPr txBox="1"/>
          <p:nvPr/>
        </p:nvSpPr>
        <p:spPr>
          <a:xfrm>
            <a:off x="4092803" y="221310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4092803" y="264399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335516" y="2675348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/>
          <p:cNvSpPr txBox="1"/>
          <p:nvPr/>
        </p:nvSpPr>
        <p:spPr>
          <a:xfrm>
            <a:off x="5436096" y="219254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5436096" y="262459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2051720" y="3233222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答：女生占全班人数的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796136" y="3526190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"/>
          <p:cNvSpPr txBox="1"/>
          <p:nvPr/>
        </p:nvSpPr>
        <p:spPr>
          <a:xfrm>
            <a:off x="5940152" y="307580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907757" y="345501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3054031" y="1688490"/>
            <a:ext cx="2709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42-24=18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9" grpId="0"/>
      <p:bldP spid="21" grpId="0"/>
      <p:bldP spid="22" grpId="0"/>
      <p:bldP spid="23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323528" y="33950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盒子里有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个红球、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个蓝球和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个黄球，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球的个数是蓝球的几分之几？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738117" y="1974757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25÷50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    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5976" y="2241907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"/>
          <p:cNvSpPr txBox="1"/>
          <p:nvPr/>
        </p:nvSpPr>
        <p:spPr>
          <a:xfrm>
            <a:off x="4355976" y="177966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355976" y="221054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80692" y="2241907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"/>
          <p:cNvSpPr txBox="1"/>
          <p:nvPr/>
        </p:nvSpPr>
        <p:spPr>
          <a:xfrm>
            <a:off x="5680692" y="177966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680692" y="221054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2170877" y="2867040"/>
            <a:ext cx="5209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答：红球的个数是蓝球的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356250" y="3160008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"/>
          <p:cNvSpPr txBox="1"/>
          <p:nvPr/>
        </p:nvSpPr>
        <p:spPr>
          <a:xfrm>
            <a:off x="6356250" y="269776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6356250" y="312865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  <p:bldP spid="19" grpId="0"/>
      <p:bldP spid="20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全屏显示(16:9)</PresentationFormat>
  <Paragraphs>222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