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1" r:id="rId7"/>
    <p:sldId id="372" r:id="rId8"/>
    <p:sldId id="373" r:id="rId9"/>
    <p:sldId id="375" r:id="rId10"/>
    <p:sldId id="377" r:id="rId11"/>
    <p:sldId id="39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bin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40000" y="900000"/>
            <a:ext cx="5309146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证垂直</a:t>
            </a:r>
          </a:p>
        </p:txBody>
      </p:sp>
      <p:sp>
        <p:nvSpPr>
          <p:cNvPr id="14008" name="yt_shape_14008"/>
          <p:cNvSpPr txBox="1"/>
          <p:nvPr/>
        </p:nvSpPr>
        <p:spPr>
          <a:xfrm>
            <a:off x="540000" y="1396872"/>
            <a:ext cx="49244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利用勾股定理的逆定理证垂直</a:t>
            </a:r>
          </a:p>
        </p:txBody>
      </p:sp>
      <p:sp>
        <p:nvSpPr>
          <p:cNvPr id="14009" name="yt_shape_14009"/>
          <p:cNvSpPr txBox="1"/>
          <p:nvPr/>
        </p:nvSpPr>
        <p:spPr>
          <a:xfrm>
            <a:off x="540119" y="184482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10" name="yt_image_1401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2616" y="2708920"/>
            <a:ext cx="2019265" cy="144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32843">
            <a:extLst>
              <a:ext uri="{FF2B5EF4-FFF2-40B4-BE49-F238E27FC236}">
                <a16:creationId xmlns:a16="http://schemas.microsoft.com/office/drawing/2014/main" id="{0C7893FF-80C3-C633-338E-AE587718A3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4012">
            <a:extLst>
              <a:ext uri="{FF2B5EF4-FFF2-40B4-BE49-F238E27FC236}">
                <a16:creationId xmlns:a16="http://schemas.microsoft.com/office/drawing/2014/main" id="{B3A4406D-7801-F5B1-58E9-D1F22339647D}"/>
              </a:ext>
            </a:extLst>
          </p:cNvPr>
          <p:cNvSpPr txBox="1"/>
          <p:nvPr/>
        </p:nvSpPr>
        <p:spPr>
          <a:xfrm>
            <a:off x="540000" y="2650277"/>
            <a:ext cx="212077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013">
            <a:extLst>
              <a:ext uri="{FF2B5EF4-FFF2-40B4-BE49-F238E27FC236}">
                <a16:creationId xmlns:a16="http://schemas.microsoft.com/office/drawing/2014/main" id="{2115F2FE-8380-2216-CE42-BBE5D83DC22D}"/>
              </a:ext>
            </a:extLst>
          </p:cNvPr>
          <p:cNvSpPr txBox="1"/>
          <p:nvPr/>
        </p:nvSpPr>
        <p:spPr>
          <a:xfrm>
            <a:off x="540000" y="3068960"/>
            <a:ext cx="160620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014">
            <a:extLst>
              <a:ext uri="{FF2B5EF4-FFF2-40B4-BE49-F238E27FC236}">
                <a16:creationId xmlns:a16="http://schemas.microsoft.com/office/drawing/2014/main" id="{354423BD-F8F2-F70E-DC71-11A66B45BF20}"/>
              </a:ext>
            </a:extLst>
          </p:cNvPr>
          <p:cNvSpPr txBox="1"/>
          <p:nvPr/>
        </p:nvSpPr>
        <p:spPr>
          <a:xfrm>
            <a:off x="540000" y="3501008"/>
            <a:ext cx="294151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015">
            <a:extLst>
              <a:ext uri="{FF2B5EF4-FFF2-40B4-BE49-F238E27FC236}">
                <a16:creationId xmlns:a16="http://schemas.microsoft.com/office/drawing/2014/main" id="{74FE1A51-DD39-22A5-9D5F-AD98AF0C9447}"/>
              </a:ext>
            </a:extLst>
          </p:cNvPr>
          <p:cNvSpPr txBox="1"/>
          <p:nvPr/>
        </p:nvSpPr>
        <p:spPr>
          <a:xfrm>
            <a:off x="540000" y="3933056"/>
            <a:ext cx="381194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016">
            <a:extLst>
              <a:ext uri="{FF2B5EF4-FFF2-40B4-BE49-F238E27FC236}">
                <a16:creationId xmlns:a16="http://schemas.microsoft.com/office/drawing/2014/main" id="{15E6E1DB-B173-0069-BAFB-3BFF755A6353}"/>
              </a:ext>
            </a:extLst>
          </p:cNvPr>
          <p:cNvSpPr txBox="1"/>
          <p:nvPr/>
        </p:nvSpPr>
        <p:spPr>
          <a:xfrm>
            <a:off x="540000" y="4365104"/>
            <a:ext cx="579645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017">
            <a:extLst>
              <a:ext uri="{FF2B5EF4-FFF2-40B4-BE49-F238E27FC236}">
                <a16:creationId xmlns:a16="http://schemas.microsoft.com/office/drawing/2014/main" id="{60C867B4-A877-5034-6D6A-93A016312BF3}"/>
              </a:ext>
            </a:extLst>
          </p:cNvPr>
          <p:cNvSpPr txBox="1"/>
          <p:nvPr/>
        </p:nvSpPr>
        <p:spPr>
          <a:xfrm>
            <a:off x="540000" y="4797152"/>
            <a:ext cx="461664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18">
            <a:extLst>
              <a:ext uri="{FF2B5EF4-FFF2-40B4-BE49-F238E27FC236}">
                <a16:creationId xmlns:a16="http://schemas.microsoft.com/office/drawing/2014/main" id="{077C4661-2F6E-40C7-6D22-2E8EA886506D}"/>
              </a:ext>
            </a:extLst>
          </p:cNvPr>
          <p:cNvSpPr txBox="1"/>
          <p:nvPr/>
        </p:nvSpPr>
        <p:spPr>
          <a:xfrm>
            <a:off x="540000" y="5229200"/>
            <a:ext cx="53347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0" name="yt_shape_14019">
            <a:extLst>
              <a:ext uri="{FF2B5EF4-FFF2-40B4-BE49-F238E27FC236}">
                <a16:creationId xmlns:a16="http://schemas.microsoft.com/office/drawing/2014/main" id="{D2972125-B9CB-0BC5-8197-E8F53006164B}"/>
              </a:ext>
            </a:extLst>
          </p:cNvPr>
          <p:cNvSpPr txBox="1"/>
          <p:nvPr/>
        </p:nvSpPr>
        <p:spPr>
          <a:xfrm>
            <a:off x="540000" y="5661248"/>
            <a:ext cx="222657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4020">
            <a:extLst>
              <a:ext uri="{FF2B5EF4-FFF2-40B4-BE49-F238E27FC236}">
                <a16:creationId xmlns:a16="http://schemas.microsoft.com/office/drawing/2014/main" id="{638D65C5-4754-41CD-7CD6-CF9CDCFCAEF6}"/>
              </a:ext>
            </a:extLst>
          </p:cNvPr>
          <p:cNvSpPr txBox="1"/>
          <p:nvPr/>
        </p:nvSpPr>
        <p:spPr>
          <a:xfrm>
            <a:off x="540000" y="6093296"/>
            <a:ext cx="256801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" name="yt_image_14021">
            <a:extLst>
              <a:ext uri="{FF2B5EF4-FFF2-40B4-BE49-F238E27FC236}">
                <a16:creationId xmlns:a16="http://schemas.microsoft.com/office/drawing/2014/main" id="{D57C7FC2-FB34-D58E-2F3A-D509F629E65C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37039" y="4365104"/>
            <a:ext cx="1810418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4" name="yt_shape_14134"/>
          <p:cNvSpPr txBox="1"/>
          <p:nvPr/>
        </p:nvSpPr>
        <p:spPr>
          <a:xfrm>
            <a:off x="540000" y="900000"/>
            <a:ext cx="3351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利用中位线证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136" name="yt_image_141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420259"/>
            <a:ext cx="1955718" cy="177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138">
            <a:extLst>
              <a:ext uri="{FF2B5EF4-FFF2-40B4-BE49-F238E27FC236}">
                <a16:creationId xmlns:a16="http://schemas.microsoft.com/office/drawing/2014/main" id="{1B221209-02EE-7A0D-97A9-099B82368C7B}"/>
              </a:ext>
            </a:extLst>
          </p:cNvPr>
          <p:cNvSpPr txBox="1"/>
          <p:nvPr/>
        </p:nvSpPr>
        <p:spPr>
          <a:xfrm>
            <a:off x="540000" y="2406421"/>
            <a:ext cx="49116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3" name="yt_shape_14139">
            <a:extLst>
              <a:ext uri="{FF2B5EF4-FFF2-40B4-BE49-F238E27FC236}">
                <a16:creationId xmlns:a16="http://schemas.microsoft.com/office/drawing/2014/main" id="{8445BF91-914F-2BFB-F0EC-683CF4972ADF}"/>
              </a:ext>
            </a:extLst>
          </p:cNvPr>
          <p:cNvSpPr txBox="1"/>
          <p:nvPr/>
        </p:nvSpPr>
        <p:spPr>
          <a:xfrm>
            <a:off x="540001" y="2885724"/>
            <a:ext cx="663354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140">
            <a:extLst>
              <a:ext uri="{FF2B5EF4-FFF2-40B4-BE49-F238E27FC236}">
                <a16:creationId xmlns:a16="http://schemas.microsoft.com/office/drawing/2014/main" id="{05706F8D-9AB3-5007-C9BF-12A19AEC5E84}"/>
              </a:ext>
            </a:extLst>
          </p:cNvPr>
          <p:cNvSpPr txBox="1"/>
          <p:nvPr/>
        </p:nvSpPr>
        <p:spPr>
          <a:xfrm>
            <a:off x="540000" y="3861048"/>
            <a:ext cx="26497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141">
            <a:extLst>
              <a:ext uri="{FF2B5EF4-FFF2-40B4-BE49-F238E27FC236}">
                <a16:creationId xmlns:a16="http://schemas.microsoft.com/office/drawing/2014/main" id="{1554FCEF-4DD0-4C28-6C55-571EE835E735}"/>
              </a:ext>
            </a:extLst>
          </p:cNvPr>
          <p:cNvSpPr txBox="1"/>
          <p:nvPr/>
        </p:nvSpPr>
        <p:spPr>
          <a:xfrm>
            <a:off x="540000" y="4340351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6" name="yt_shape_14142">
            <a:extLst>
              <a:ext uri="{FF2B5EF4-FFF2-40B4-BE49-F238E27FC236}">
                <a16:creationId xmlns:a16="http://schemas.microsoft.com/office/drawing/2014/main" id="{13A1E33F-5A6A-ED62-20D5-BFFB084AF47E}"/>
              </a:ext>
            </a:extLst>
          </p:cNvPr>
          <p:cNvSpPr txBox="1"/>
          <p:nvPr/>
        </p:nvSpPr>
        <p:spPr>
          <a:xfrm>
            <a:off x="540000" y="4819654"/>
            <a:ext cx="6003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MGD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143">
            <a:extLst>
              <a:ext uri="{FF2B5EF4-FFF2-40B4-BE49-F238E27FC236}">
                <a16:creationId xmlns:a16="http://schemas.microsoft.com/office/drawing/2014/main" id="{9818A858-71AA-9952-DFB6-D0F04E676603}"/>
              </a:ext>
            </a:extLst>
          </p:cNvPr>
          <p:cNvSpPr txBox="1"/>
          <p:nvPr/>
        </p:nvSpPr>
        <p:spPr>
          <a:xfrm>
            <a:off x="540000" y="5298957"/>
            <a:ext cx="4873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8" name="yt_shape_14144">
            <a:extLst>
              <a:ext uri="{FF2B5EF4-FFF2-40B4-BE49-F238E27FC236}">
                <a16:creationId xmlns:a16="http://schemas.microsoft.com/office/drawing/2014/main" id="{097B7C34-A902-16C3-F147-22EF7B771FCB}"/>
              </a:ext>
            </a:extLst>
          </p:cNvPr>
          <p:cNvSpPr txBox="1"/>
          <p:nvPr/>
        </p:nvSpPr>
        <p:spPr>
          <a:xfrm>
            <a:off x="540000" y="5778260"/>
            <a:ext cx="50109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4155">
            <a:extLst>
              <a:ext uri="{FF2B5EF4-FFF2-40B4-BE49-F238E27FC236}">
                <a16:creationId xmlns:a16="http://schemas.microsoft.com/office/drawing/2014/main" id="{1D8EC748-F28F-C23A-6C9D-6DAE88203B55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7518" y="4314342"/>
            <a:ext cx="1733482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7" name="yt_shape_14147"/>
              <p:cNvSpPr txBox="1"/>
              <p:nvPr/>
            </p:nvSpPr>
            <p:spPr>
              <a:xfrm>
                <a:off x="540000" y="2909471"/>
                <a:ext cx="61346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47" name="yt_shape_14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9471"/>
                <a:ext cx="6134693" cy="638893"/>
              </a:xfrm>
              <a:prstGeom prst="rect">
                <a:avLst/>
              </a:prstGeom>
              <a:blipFill>
                <a:blip r:embed="rId2"/>
                <a:stretch>
                  <a:fillRect l="-3082" r="-20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49" name="yt_shape_14149"/>
              <p:cNvSpPr txBox="1"/>
              <p:nvPr/>
            </p:nvSpPr>
            <p:spPr>
              <a:xfrm>
                <a:off x="540000" y="3599152"/>
                <a:ext cx="752770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49" name="yt_shape_14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9152"/>
                <a:ext cx="7527702" cy="638893"/>
              </a:xfrm>
              <a:prstGeom prst="rect">
                <a:avLst/>
              </a:prstGeom>
              <a:blipFill>
                <a:blip r:embed="rId3"/>
                <a:stretch>
                  <a:fillRect l="-2512" r="-16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145">
            <a:extLst>
              <a:ext uri="{FF2B5EF4-FFF2-40B4-BE49-F238E27FC236}">
                <a16:creationId xmlns:a16="http://schemas.microsoft.com/office/drawing/2014/main" id="{E80FA841-208A-CA8A-9AA5-88FF994E76A9}"/>
              </a:ext>
            </a:extLst>
          </p:cNvPr>
          <p:cNvSpPr txBox="1"/>
          <p:nvPr/>
        </p:nvSpPr>
        <p:spPr>
          <a:xfrm>
            <a:off x="540000" y="1916832"/>
            <a:ext cx="5044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4146">
            <a:extLst>
              <a:ext uri="{FF2B5EF4-FFF2-40B4-BE49-F238E27FC236}">
                <a16:creationId xmlns:a16="http://schemas.microsoft.com/office/drawing/2014/main" id="{071FDF6C-90B9-8D47-5358-991EE59979DA}"/>
              </a:ext>
            </a:extLst>
          </p:cNvPr>
          <p:cNvSpPr txBox="1"/>
          <p:nvPr/>
        </p:nvSpPr>
        <p:spPr>
          <a:xfrm>
            <a:off x="540000" y="2396135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的中位线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51">
                <a:extLst>
                  <a:ext uri="{FF2B5EF4-FFF2-40B4-BE49-F238E27FC236}">
                    <a16:creationId xmlns:a16="http://schemas.microsoft.com/office/drawing/2014/main" id="{F807281B-450D-66CD-25B0-F68F5D9BB2B6}"/>
                  </a:ext>
                </a:extLst>
              </p:cNvPr>
              <p:cNvSpPr txBox="1"/>
              <p:nvPr/>
            </p:nvSpPr>
            <p:spPr>
              <a:xfrm>
                <a:off x="540000" y="4351781"/>
                <a:ext cx="500136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4151">
                <a:extLst>
                  <a:ext uri="{FF2B5EF4-FFF2-40B4-BE49-F238E27FC236}">
                    <a16:creationId xmlns:a16="http://schemas.microsoft.com/office/drawing/2014/main" id="{F807281B-450D-66CD-25B0-F68F5D9BB2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1781"/>
                <a:ext cx="5001369" cy="638893"/>
              </a:xfrm>
              <a:prstGeom prst="rect">
                <a:avLst/>
              </a:prstGeom>
              <a:blipFill>
                <a:blip r:embed="rId4"/>
                <a:stretch>
                  <a:fillRect l="-3780" r="-30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4153">
            <a:extLst>
              <a:ext uri="{FF2B5EF4-FFF2-40B4-BE49-F238E27FC236}">
                <a16:creationId xmlns:a16="http://schemas.microsoft.com/office/drawing/2014/main" id="{51229FCF-7913-93F0-785C-C383A86349B1}"/>
              </a:ext>
            </a:extLst>
          </p:cNvPr>
          <p:cNvSpPr txBox="1"/>
          <p:nvPr/>
        </p:nvSpPr>
        <p:spPr>
          <a:xfrm>
            <a:off x="540000" y="5041462"/>
            <a:ext cx="38872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154">
            <a:extLst>
              <a:ext uri="{FF2B5EF4-FFF2-40B4-BE49-F238E27FC236}">
                <a16:creationId xmlns:a16="http://schemas.microsoft.com/office/drawing/2014/main" id="{C8DF1CFB-1799-B2C2-9882-E962DF0498B7}"/>
              </a:ext>
            </a:extLst>
          </p:cNvPr>
          <p:cNvSpPr txBox="1"/>
          <p:nvPr/>
        </p:nvSpPr>
        <p:spPr>
          <a:xfrm>
            <a:off x="540000" y="5520765"/>
            <a:ext cx="2911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4136">
            <a:extLst>
              <a:ext uri="{FF2B5EF4-FFF2-40B4-BE49-F238E27FC236}">
                <a16:creationId xmlns:a16="http://schemas.microsoft.com/office/drawing/2014/main" id="{7E13BB5E-F044-8063-6FF4-FFE350FA06DD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1988840"/>
            <a:ext cx="1955718" cy="177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4155">
            <a:extLst>
              <a:ext uri="{FF2B5EF4-FFF2-40B4-BE49-F238E27FC236}">
                <a16:creationId xmlns:a16="http://schemas.microsoft.com/office/drawing/2014/main" id="{47512220-B877-C29A-3D16-9679E4D5FC11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07518" y="3882923"/>
            <a:ext cx="1733482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135">
            <a:extLst>
              <a:ext uri="{FF2B5EF4-FFF2-40B4-BE49-F238E27FC236}">
                <a16:creationId xmlns:a16="http://schemas.microsoft.com/office/drawing/2014/main" id="{04D5896D-3B35-5BBE-B1FA-F95E3EDDEAF7}"/>
              </a:ext>
            </a:extLst>
          </p:cNvPr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7" grpId="0" build="allAtOnce"/>
      <p:bldP spid="14149" grpId="0" build="allAtOnce"/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40000" y="90000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利用角度转换证垂直</a:t>
            </a:r>
          </a:p>
        </p:txBody>
      </p:sp>
      <p:sp>
        <p:nvSpPr>
          <p:cNvPr id="14024" name="yt_shape_14024"/>
          <p:cNvSpPr txBox="1"/>
          <p:nvPr/>
        </p:nvSpPr>
        <p:spPr>
          <a:xfrm>
            <a:off x="540119" y="1379303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两点且与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的下半圆弧的中点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25" name="yt_image_1402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9123" y="2361598"/>
            <a:ext cx="2063541" cy="151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27">
            <a:extLst>
              <a:ext uri="{FF2B5EF4-FFF2-40B4-BE49-F238E27FC236}">
                <a16:creationId xmlns:a16="http://schemas.microsoft.com/office/drawing/2014/main" id="{3144BB6B-E6AF-F786-440E-07FC729B4B05}"/>
              </a:ext>
            </a:extLst>
          </p:cNvPr>
          <p:cNvSpPr txBox="1"/>
          <p:nvPr/>
        </p:nvSpPr>
        <p:spPr>
          <a:xfrm>
            <a:off x="540000" y="2406421"/>
            <a:ext cx="28565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028">
            <a:extLst>
              <a:ext uri="{FF2B5EF4-FFF2-40B4-BE49-F238E27FC236}">
                <a16:creationId xmlns:a16="http://schemas.microsoft.com/office/drawing/2014/main" id="{9CDF6D2C-ED29-0782-489D-31CD7D1B3BEC}"/>
              </a:ext>
            </a:extLst>
          </p:cNvPr>
          <p:cNvSpPr txBox="1"/>
          <p:nvPr/>
        </p:nvSpPr>
        <p:spPr>
          <a:xfrm>
            <a:off x="540000" y="2885724"/>
            <a:ext cx="6788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的下半圆弧的中点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029">
            <a:extLst>
              <a:ext uri="{FF2B5EF4-FFF2-40B4-BE49-F238E27FC236}">
                <a16:creationId xmlns:a16="http://schemas.microsoft.com/office/drawing/2014/main" id="{6B6AABE6-E7A4-F889-93D7-A86C94E9BD9E}"/>
              </a:ext>
            </a:extLst>
          </p:cNvPr>
          <p:cNvSpPr txBox="1"/>
          <p:nvPr/>
        </p:nvSpPr>
        <p:spPr>
          <a:xfrm>
            <a:off x="540000" y="3365027"/>
            <a:ext cx="31643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5" name="yt_shape_14030">
            <a:extLst>
              <a:ext uri="{FF2B5EF4-FFF2-40B4-BE49-F238E27FC236}">
                <a16:creationId xmlns:a16="http://schemas.microsoft.com/office/drawing/2014/main" id="{BF4D56DD-F960-14D0-F4ED-46B1D069B3DC}"/>
              </a:ext>
            </a:extLst>
          </p:cNvPr>
          <p:cNvSpPr txBox="1"/>
          <p:nvPr/>
        </p:nvSpPr>
        <p:spPr>
          <a:xfrm>
            <a:off x="540000" y="3844330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031">
            <a:extLst>
              <a:ext uri="{FF2B5EF4-FFF2-40B4-BE49-F238E27FC236}">
                <a16:creationId xmlns:a16="http://schemas.microsoft.com/office/drawing/2014/main" id="{D308CACC-2040-BD7E-7071-E152F0FF7752}"/>
              </a:ext>
            </a:extLst>
          </p:cNvPr>
          <p:cNvSpPr txBox="1"/>
          <p:nvPr/>
        </p:nvSpPr>
        <p:spPr>
          <a:xfrm>
            <a:off x="540000" y="4323633"/>
            <a:ext cx="45577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032">
            <a:extLst>
              <a:ext uri="{FF2B5EF4-FFF2-40B4-BE49-F238E27FC236}">
                <a16:creationId xmlns:a16="http://schemas.microsoft.com/office/drawing/2014/main" id="{8581B8C0-B4EF-2DF3-E273-A1179F5E5A72}"/>
              </a:ext>
            </a:extLst>
          </p:cNvPr>
          <p:cNvSpPr txBox="1"/>
          <p:nvPr/>
        </p:nvSpPr>
        <p:spPr>
          <a:xfrm>
            <a:off x="540000" y="4802936"/>
            <a:ext cx="30028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033">
            <a:extLst>
              <a:ext uri="{FF2B5EF4-FFF2-40B4-BE49-F238E27FC236}">
                <a16:creationId xmlns:a16="http://schemas.microsoft.com/office/drawing/2014/main" id="{C3315D86-A81E-0269-EF4D-360A68AA984A}"/>
              </a:ext>
            </a:extLst>
          </p:cNvPr>
          <p:cNvSpPr txBox="1"/>
          <p:nvPr/>
        </p:nvSpPr>
        <p:spPr>
          <a:xfrm>
            <a:off x="540000" y="5282239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34">
            <a:extLst>
              <a:ext uri="{FF2B5EF4-FFF2-40B4-BE49-F238E27FC236}">
                <a16:creationId xmlns:a16="http://schemas.microsoft.com/office/drawing/2014/main" id="{BEC0373D-EB91-DFA5-4DCC-2B3BE6D4219C}"/>
              </a:ext>
            </a:extLst>
          </p:cNvPr>
          <p:cNvSpPr txBox="1"/>
          <p:nvPr/>
        </p:nvSpPr>
        <p:spPr>
          <a:xfrm>
            <a:off x="540000" y="5761542"/>
            <a:ext cx="2444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4035">
            <a:extLst>
              <a:ext uri="{FF2B5EF4-FFF2-40B4-BE49-F238E27FC236}">
                <a16:creationId xmlns:a16="http://schemas.microsoft.com/office/drawing/2014/main" id="{11563DDA-C85C-78A3-39F2-E8544B11AF4A}"/>
              </a:ext>
            </a:extLst>
          </p:cNvPr>
          <p:cNvSpPr txBox="1"/>
          <p:nvPr/>
        </p:nvSpPr>
        <p:spPr>
          <a:xfrm>
            <a:off x="540000" y="6240845"/>
            <a:ext cx="5289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4036">
            <a:extLst>
              <a:ext uri="{FF2B5EF4-FFF2-40B4-BE49-F238E27FC236}">
                <a16:creationId xmlns:a16="http://schemas.microsoft.com/office/drawing/2014/main" id="{030C4BB2-03DB-F163-A8F2-27E6371F21AA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0604" y="4041088"/>
            <a:ext cx="1820577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8" name="yt_shape_140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39" name="yt_image_1403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2122" y="1916833"/>
            <a:ext cx="210999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41">
            <a:extLst>
              <a:ext uri="{FF2B5EF4-FFF2-40B4-BE49-F238E27FC236}">
                <a16:creationId xmlns:a16="http://schemas.microsoft.com/office/drawing/2014/main" id="{E53F728E-1D27-8186-892D-09327FB62845}"/>
              </a:ext>
            </a:extLst>
          </p:cNvPr>
          <p:cNvSpPr txBox="1"/>
          <p:nvPr/>
        </p:nvSpPr>
        <p:spPr>
          <a:xfrm>
            <a:off x="540000" y="1996875"/>
            <a:ext cx="21384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042">
            <a:extLst>
              <a:ext uri="{FF2B5EF4-FFF2-40B4-BE49-F238E27FC236}">
                <a16:creationId xmlns:a16="http://schemas.microsoft.com/office/drawing/2014/main" id="{32E6D56C-9E40-4807-03FE-52C5BC9DF7EA}"/>
              </a:ext>
            </a:extLst>
          </p:cNvPr>
          <p:cNvSpPr txBox="1"/>
          <p:nvPr/>
        </p:nvSpPr>
        <p:spPr>
          <a:xfrm>
            <a:off x="540000" y="2476178"/>
            <a:ext cx="39850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043">
            <a:extLst>
              <a:ext uri="{FF2B5EF4-FFF2-40B4-BE49-F238E27FC236}">
                <a16:creationId xmlns:a16="http://schemas.microsoft.com/office/drawing/2014/main" id="{5A304A71-C9AC-4618-BDA0-F869CF08DFBC}"/>
              </a:ext>
            </a:extLst>
          </p:cNvPr>
          <p:cNvSpPr txBox="1"/>
          <p:nvPr/>
        </p:nvSpPr>
        <p:spPr>
          <a:xfrm>
            <a:off x="540000" y="2955481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044">
            <a:extLst>
              <a:ext uri="{FF2B5EF4-FFF2-40B4-BE49-F238E27FC236}">
                <a16:creationId xmlns:a16="http://schemas.microsoft.com/office/drawing/2014/main" id="{52AD401D-4E43-807F-BF2A-AA053C2BC1C4}"/>
              </a:ext>
            </a:extLst>
          </p:cNvPr>
          <p:cNvSpPr txBox="1"/>
          <p:nvPr/>
        </p:nvSpPr>
        <p:spPr>
          <a:xfrm>
            <a:off x="540000" y="3434784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6" name="yt_shape_14045">
            <a:extLst>
              <a:ext uri="{FF2B5EF4-FFF2-40B4-BE49-F238E27FC236}">
                <a16:creationId xmlns:a16="http://schemas.microsoft.com/office/drawing/2014/main" id="{0E01BA86-56E6-BE7A-A060-F551D9EFA1DC}"/>
              </a:ext>
            </a:extLst>
          </p:cNvPr>
          <p:cNvSpPr txBox="1"/>
          <p:nvPr/>
        </p:nvSpPr>
        <p:spPr>
          <a:xfrm>
            <a:off x="540000" y="3914087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7" name="yt_shape_14046">
            <a:extLst>
              <a:ext uri="{FF2B5EF4-FFF2-40B4-BE49-F238E27FC236}">
                <a16:creationId xmlns:a16="http://schemas.microsoft.com/office/drawing/2014/main" id="{0D94EF6A-DA6E-C9C3-3D39-33684F490467}"/>
              </a:ext>
            </a:extLst>
          </p:cNvPr>
          <p:cNvSpPr txBox="1"/>
          <p:nvPr/>
        </p:nvSpPr>
        <p:spPr>
          <a:xfrm>
            <a:off x="540000" y="4393390"/>
            <a:ext cx="64985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8" name="yt_shape_14047">
            <a:extLst>
              <a:ext uri="{FF2B5EF4-FFF2-40B4-BE49-F238E27FC236}">
                <a16:creationId xmlns:a16="http://schemas.microsoft.com/office/drawing/2014/main" id="{31092052-159B-2002-442F-3628D2F86134}"/>
              </a:ext>
            </a:extLst>
          </p:cNvPr>
          <p:cNvSpPr txBox="1"/>
          <p:nvPr/>
        </p:nvSpPr>
        <p:spPr>
          <a:xfrm>
            <a:off x="540000" y="4872693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4048">
            <a:extLst>
              <a:ext uri="{FF2B5EF4-FFF2-40B4-BE49-F238E27FC236}">
                <a16:creationId xmlns:a16="http://schemas.microsoft.com/office/drawing/2014/main" id="{0F6A128E-CA4A-AFE8-A2C3-2FEA2BAD71AF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3798231"/>
            <a:ext cx="2027608" cy="157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利用全等证垂直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51" name="yt_shape_14051"/>
              <p:cNvSpPr txBox="1"/>
              <p:nvPr/>
            </p:nvSpPr>
            <p:spPr>
              <a:xfrm>
                <a:off x="540119" y="1379303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051" name="yt_shape_14051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647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53" name="yt_image_1405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7946" y="2508182"/>
            <a:ext cx="1694172" cy="176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55">
            <a:extLst>
              <a:ext uri="{FF2B5EF4-FFF2-40B4-BE49-F238E27FC236}">
                <a16:creationId xmlns:a16="http://schemas.microsoft.com/office/drawing/2014/main" id="{C3564B02-9CA7-A4A8-1DC6-131AB87430F7}"/>
              </a:ext>
            </a:extLst>
          </p:cNvPr>
          <p:cNvSpPr txBox="1"/>
          <p:nvPr/>
        </p:nvSpPr>
        <p:spPr>
          <a:xfrm>
            <a:off x="540000" y="2416938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56">
                <a:extLst>
                  <a:ext uri="{FF2B5EF4-FFF2-40B4-BE49-F238E27FC236}">
                    <a16:creationId xmlns:a16="http://schemas.microsoft.com/office/drawing/2014/main" id="{6711364A-3D25-BE2B-18F0-7287D5B7F986}"/>
                  </a:ext>
                </a:extLst>
              </p:cNvPr>
              <p:cNvSpPr txBox="1"/>
              <p:nvPr/>
            </p:nvSpPr>
            <p:spPr>
              <a:xfrm>
                <a:off x="540000" y="2896241"/>
                <a:ext cx="411311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3" name="yt_shape_14056">
                <a:extLst>
                  <a:ext uri="{FF2B5EF4-FFF2-40B4-BE49-F238E27FC236}">
                    <a16:creationId xmlns:a16="http://schemas.microsoft.com/office/drawing/2014/main" id="{6711364A-3D25-BE2B-18F0-7287D5B7F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6241"/>
                <a:ext cx="4113114" cy="490006"/>
              </a:xfrm>
              <a:prstGeom prst="rect">
                <a:avLst/>
              </a:prstGeom>
              <a:blipFill>
                <a:blip r:embed="rId4"/>
                <a:stretch>
                  <a:fillRect l="-4599" r="-3709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058">
            <a:extLst>
              <a:ext uri="{FF2B5EF4-FFF2-40B4-BE49-F238E27FC236}">
                <a16:creationId xmlns:a16="http://schemas.microsoft.com/office/drawing/2014/main" id="{4D09A90B-EE52-36BF-B268-441D2AF334B3}"/>
              </a:ext>
            </a:extLst>
          </p:cNvPr>
          <p:cNvSpPr txBox="1"/>
          <p:nvPr/>
        </p:nvSpPr>
        <p:spPr>
          <a:xfrm>
            <a:off x="540000" y="3437035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5" name="yt_shape_14059">
            <a:extLst>
              <a:ext uri="{FF2B5EF4-FFF2-40B4-BE49-F238E27FC236}">
                <a16:creationId xmlns:a16="http://schemas.microsoft.com/office/drawing/2014/main" id="{192A17B3-1BC2-8C73-55B6-798FA31277DB}"/>
              </a:ext>
            </a:extLst>
          </p:cNvPr>
          <p:cNvSpPr txBox="1"/>
          <p:nvPr/>
        </p:nvSpPr>
        <p:spPr>
          <a:xfrm>
            <a:off x="540000" y="3916338"/>
            <a:ext cx="39994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060">
            <a:extLst>
              <a:ext uri="{FF2B5EF4-FFF2-40B4-BE49-F238E27FC236}">
                <a16:creationId xmlns:a16="http://schemas.microsoft.com/office/drawing/2014/main" id="{BB134BA4-7352-8612-642A-4BEC62EBD3C5}"/>
              </a:ext>
            </a:extLst>
          </p:cNvPr>
          <p:cNvSpPr txBox="1"/>
          <p:nvPr/>
        </p:nvSpPr>
        <p:spPr>
          <a:xfrm>
            <a:off x="540000" y="4395641"/>
            <a:ext cx="4408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061">
            <a:extLst>
              <a:ext uri="{FF2B5EF4-FFF2-40B4-BE49-F238E27FC236}">
                <a16:creationId xmlns:a16="http://schemas.microsoft.com/office/drawing/2014/main" id="{D82E9393-82C9-2F66-A563-C09F632CCC81}"/>
              </a:ext>
            </a:extLst>
          </p:cNvPr>
          <p:cNvSpPr txBox="1"/>
          <p:nvPr/>
        </p:nvSpPr>
        <p:spPr>
          <a:xfrm>
            <a:off x="540000" y="4874944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4062">
            <a:extLst>
              <a:ext uri="{FF2B5EF4-FFF2-40B4-BE49-F238E27FC236}">
                <a16:creationId xmlns:a16="http://schemas.microsoft.com/office/drawing/2014/main" id="{E50BFEB4-158B-6E81-2EFB-07A58DA5850D}"/>
              </a:ext>
            </a:extLst>
          </p:cNvPr>
          <p:cNvSpPr txBox="1"/>
          <p:nvPr/>
        </p:nvSpPr>
        <p:spPr>
          <a:xfrm>
            <a:off x="540000" y="5354247"/>
            <a:ext cx="5126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63">
            <a:extLst>
              <a:ext uri="{FF2B5EF4-FFF2-40B4-BE49-F238E27FC236}">
                <a16:creationId xmlns:a16="http://schemas.microsoft.com/office/drawing/2014/main" id="{1800000A-821F-3080-DE52-07ADB4FA6683}"/>
              </a:ext>
            </a:extLst>
          </p:cNvPr>
          <p:cNvSpPr txBox="1"/>
          <p:nvPr/>
        </p:nvSpPr>
        <p:spPr>
          <a:xfrm>
            <a:off x="540000" y="5833550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4064">
            <a:extLst>
              <a:ext uri="{FF2B5EF4-FFF2-40B4-BE49-F238E27FC236}">
                <a16:creationId xmlns:a16="http://schemas.microsoft.com/office/drawing/2014/main" id="{2F3FED73-F1C6-9209-5B7C-5BE5EA5F30DF}"/>
              </a:ext>
            </a:extLst>
          </p:cNvPr>
          <p:cNvSpPr txBox="1"/>
          <p:nvPr/>
        </p:nvSpPr>
        <p:spPr>
          <a:xfrm>
            <a:off x="540000" y="6312853"/>
            <a:ext cx="5289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4065">
            <a:extLst>
              <a:ext uri="{FF2B5EF4-FFF2-40B4-BE49-F238E27FC236}">
                <a16:creationId xmlns:a16="http://schemas.microsoft.com/office/drawing/2014/main" id="{41ED2285-2EEC-7A47-3C84-1C75E9C9E47D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57946" y="4473615"/>
            <a:ext cx="1605375" cy="176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7" name="yt_shape_14067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利用平行线证垂直</a:t>
            </a:r>
          </a:p>
        </p:txBody>
      </p:sp>
      <p:sp>
        <p:nvSpPr>
          <p:cNvPr id="14068" name="yt_shape_1406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为直径画圆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69" name="yt_image_1406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5973" y="2452338"/>
            <a:ext cx="1916145" cy="17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71">
            <a:extLst>
              <a:ext uri="{FF2B5EF4-FFF2-40B4-BE49-F238E27FC236}">
                <a16:creationId xmlns:a16="http://schemas.microsoft.com/office/drawing/2014/main" id="{F89A8CC8-CCFD-69CC-B9A8-1A6CC7DBA3A2}"/>
              </a:ext>
            </a:extLst>
          </p:cNvPr>
          <p:cNvSpPr txBox="1"/>
          <p:nvPr/>
        </p:nvSpPr>
        <p:spPr>
          <a:xfrm>
            <a:off x="540000" y="2453676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4072">
            <a:extLst>
              <a:ext uri="{FF2B5EF4-FFF2-40B4-BE49-F238E27FC236}">
                <a16:creationId xmlns:a16="http://schemas.microsoft.com/office/drawing/2014/main" id="{1ED01DE1-D224-72AB-DB25-6C93729EFE92}"/>
              </a:ext>
            </a:extLst>
          </p:cNvPr>
          <p:cNvSpPr txBox="1"/>
          <p:nvPr/>
        </p:nvSpPr>
        <p:spPr>
          <a:xfrm>
            <a:off x="540000" y="2932979"/>
            <a:ext cx="2251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4" name="yt_shape_14073">
            <a:extLst>
              <a:ext uri="{FF2B5EF4-FFF2-40B4-BE49-F238E27FC236}">
                <a16:creationId xmlns:a16="http://schemas.microsoft.com/office/drawing/2014/main" id="{59A1C0E7-1C29-0C99-BE9E-C98ECC2C24F6}"/>
              </a:ext>
            </a:extLst>
          </p:cNvPr>
          <p:cNvSpPr txBox="1"/>
          <p:nvPr/>
        </p:nvSpPr>
        <p:spPr>
          <a:xfrm>
            <a:off x="540000" y="3412282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4074">
            <a:extLst>
              <a:ext uri="{FF2B5EF4-FFF2-40B4-BE49-F238E27FC236}">
                <a16:creationId xmlns:a16="http://schemas.microsoft.com/office/drawing/2014/main" id="{65AF4A30-6567-508A-F08F-C0C4C029128B}"/>
              </a:ext>
            </a:extLst>
          </p:cNvPr>
          <p:cNvSpPr txBox="1"/>
          <p:nvPr/>
        </p:nvSpPr>
        <p:spPr>
          <a:xfrm>
            <a:off x="540000" y="3891585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075">
            <a:extLst>
              <a:ext uri="{FF2B5EF4-FFF2-40B4-BE49-F238E27FC236}">
                <a16:creationId xmlns:a16="http://schemas.microsoft.com/office/drawing/2014/main" id="{91F3FD94-5215-7027-44E4-A17413FD3639}"/>
              </a:ext>
            </a:extLst>
          </p:cNvPr>
          <p:cNvSpPr txBox="1"/>
          <p:nvPr/>
        </p:nvSpPr>
        <p:spPr>
          <a:xfrm>
            <a:off x="540000" y="4370888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076">
            <a:extLst>
              <a:ext uri="{FF2B5EF4-FFF2-40B4-BE49-F238E27FC236}">
                <a16:creationId xmlns:a16="http://schemas.microsoft.com/office/drawing/2014/main" id="{BBFAA5B5-0814-10A7-695E-F6A3E538A57C}"/>
              </a:ext>
            </a:extLst>
          </p:cNvPr>
          <p:cNvSpPr txBox="1"/>
          <p:nvPr/>
        </p:nvSpPr>
        <p:spPr>
          <a:xfrm>
            <a:off x="540000" y="4850191"/>
            <a:ext cx="52790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4077">
            <a:extLst>
              <a:ext uri="{FF2B5EF4-FFF2-40B4-BE49-F238E27FC236}">
                <a16:creationId xmlns:a16="http://schemas.microsoft.com/office/drawing/2014/main" id="{B5324727-DE6B-B7D5-60D3-73A6A52486A5}"/>
              </a:ext>
            </a:extLst>
          </p:cNvPr>
          <p:cNvSpPr txBox="1"/>
          <p:nvPr/>
        </p:nvSpPr>
        <p:spPr>
          <a:xfrm>
            <a:off x="540000" y="5329494"/>
            <a:ext cx="3082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78">
            <a:extLst>
              <a:ext uri="{FF2B5EF4-FFF2-40B4-BE49-F238E27FC236}">
                <a16:creationId xmlns:a16="http://schemas.microsoft.com/office/drawing/2014/main" id="{75F328D0-00ED-3A66-0727-B0092523B6F3}"/>
              </a:ext>
            </a:extLst>
          </p:cNvPr>
          <p:cNvSpPr txBox="1"/>
          <p:nvPr/>
        </p:nvSpPr>
        <p:spPr>
          <a:xfrm>
            <a:off x="540000" y="5808797"/>
            <a:ext cx="25856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4079">
            <a:extLst>
              <a:ext uri="{FF2B5EF4-FFF2-40B4-BE49-F238E27FC236}">
                <a16:creationId xmlns:a16="http://schemas.microsoft.com/office/drawing/2014/main" id="{36DEE95C-1FAD-65BE-1657-E2CF3500C849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0346" y="4365104"/>
            <a:ext cx="1667397" cy="153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证半径</a:t>
            </a:r>
          </a:p>
        </p:txBody>
      </p:sp>
      <p:sp>
        <p:nvSpPr>
          <p:cNvPr id="14082" name="yt_shape_14082"/>
          <p:cNvSpPr txBox="1"/>
          <p:nvPr/>
        </p:nvSpPr>
        <p:spPr>
          <a:xfrm>
            <a:off x="540000" y="1396872"/>
            <a:ext cx="36596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利用角平分线证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4083" name="yt_shape_14083"/>
          <p:cNvSpPr txBox="1"/>
          <p:nvPr/>
        </p:nvSpPr>
        <p:spPr>
          <a:xfrm>
            <a:off x="540119" y="18761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84" name="yt_image_140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1754" y="2926953"/>
            <a:ext cx="1768748" cy="172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332955">
            <a:extLst>
              <a:ext uri="{FF2B5EF4-FFF2-40B4-BE49-F238E27FC236}">
                <a16:creationId xmlns:a16="http://schemas.microsoft.com/office/drawing/2014/main" id="{994AC366-3DC3-9FB8-7374-DBFA1490AE9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4086">
            <a:extLst>
              <a:ext uri="{FF2B5EF4-FFF2-40B4-BE49-F238E27FC236}">
                <a16:creationId xmlns:a16="http://schemas.microsoft.com/office/drawing/2014/main" id="{3EB30715-ECAD-0BF5-7E28-8CEB94F5A902}"/>
              </a:ext>
            </a:extLst>
          </p:cNvPr>
          <p:cNvSpPr txBox="1"/>
          <p:nvPr/>
        </p:nvSpPr>
        <p:spPr>
          <a:xfrm>
            <a:off x="540000" y="2932979"/>
            <a:ext cx="43265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087">
            <a:extLst>
              <a:ext uri="{FF2B5EF4-FFF2-40B4-BE49-F238E27FC236}">
                <a16:creationId xmlns:a16="http://schemas.microsoft.com/office/drawing/2014/main" id="{B1489DFC-FAB5-14C9-7A6A-34AF083B9392}"/>
              </a:ext>
            </a:extLst>
          </p:cNvPr>
          <p:cNvSpPr txBox="1"/>
          <p:nvPr/>
        </p:nvSpPr>
        <p:spPr>
          <a:xfrm>
            <a:off x="540000" y="3412282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5" name="yt_shape_14088">
            <a:extLst>
              <a:ext uri="{FF2B5EF4-FFF2-40B4-BE49-F238E27FC236}">
                <a16:creationId xmlns:a16="http://schemas.microsoft.com/office/drawing/2014/main" id="{0309CAD3-5C0A-8F4A-E426-985A8205076B}"/>
              </a:ext>
            </a:extLst>
          </p:cNvPr>
          <p:cNvSpPr txBox="1"/>
          <p:nvPr/>
        </p:nvSpPr>
        <p:spPr>
          <a:xfrm>
            <a:off x="540000" y="3891585"/>
            <a:ext cx="3863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089">
            <a:extLst>
              <a:ext uri="{FF2B5EF4-FFF2-40B4-BE49-F238E27FC236}">
                <a16:creationId xmlns:a16="http://schemas.microsoft.com/office/drawing/2014/main" id="{C6394FF5-2C90-3324-8995-4821D7F4E99B}"/>
              </a:ext>
            </a:extLst>
          </p:cNvPr>
          <p:cNvSpPr txBox="1"/>
          <p:nvPr/>
        </p:nvSpPr>
        <p:spPr>
          <a:xfrm>
            <a:off x="540000" y="4370888"/>
            <a:ext cx="65995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7" name="yt_shape_14090">
            <a:extLst>
              <a:ext uri="{FF2B5EF4-FFF2-40B4-BE49-F238E27FC236}">
                <a16:creationId xmlns:a16="http://schemas.microsoft.com/office/drawing/2014/main" id="{86C98E5E-B9CE-B665-FC20-E8765979E560}"/>
              </a:ext>
            </a:extLst>
          </p:cNvPr>
          <p:cNvSpPr txBox="1"/>
          <p:nvPr/>
        </p:nvSpPr>
        <p:spPr>
          <a:xfrm>
            <a:off x="540000" y="4850191"/>
            <a:ext cx="4172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4091">
            <a:extLst>
              <a:ext uri="{FF2B5EF4-FFF2-40B4-BE49-F238E27FC236}">
                <a16:creationId xmlns:a16="http://schemas.microsoft.com/office/drawing/2014/main" id="{9DF3CE64-467A-7A8D-FCA6-D7AC022BFD0A}"/>
              </a:ext>
            </a:extLst>
          </p:cNvPr>
          <p:cNvSpPr txBox="1"/>
          <p:nvPr/>
        </p:nvSpPr>
        <p:spPr>
          <a:xfrm>
            <a:off x="540000" y="5329494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92">
            <a:extLst>
              <a:ext uri="{FF2B5EF4-FFF2-40B4-BE49-F238E27FC236}">
                <a16:creationId xmlns:a16="http://schemas.microsoft.com/office/drawing/2014/main" id="{469D979A-B1BE-F38B-2558-35CAD5219284}"/>
              </a:ext>
            </a:extLst>
          </p:cNvPr>
          <p:cNvSpPr txBox="1"/>
          <p:nvPr/>
        </p:nvSpPr>
        <p:spPr>
          <a:xfrm>
            <a:off x="540000" y="5808797"/>
            <a:ext cx="2911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4093">
            <a:extLst>
              <a:ext uri="{FF2B5EF4-FFF2-40B4-BE49-F238E27FC236}">
                <a16:creationId xmlns:a16="http://schemas.microsoft.com/office/drawing/2014/main" id="{A2CA8BDA-A6CE-2116-663E-16EA21FEF863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4797152"/>
            <a:ext cx="1475747" cy="157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5" name="yt_shape_140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96" name="yt_image_140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6499" y="1988840"/>
            <a:ext cx="1585619" cy="149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98">
            <a:extLst>
              <a:ext uri="{FF2B5EF4-FFF2-40B4-BE49-F238E27FC236}">
                <a16:creationId xmlns:a16="http://schemas.microsoft.com/office/drawing/2014/main" id="{048AF57B-0409-ACF3-BAA6-8B8DC5EC2FB8}"/>
              </a:ext>
            </a:extLst>
          </p:cNvPr>
          <p:cNvSpPr txBox="1"/>
          <p:nvPr/>
        </p:nvSpPr>
        <p:spPr>
          <a:xfrm>
            <a:off x="540000" y="1996875"/>
            <a:ext cx="5610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099">
            <a:extLst>
              <a:ext uri="{FF2B5EF4-FFF2-40B4-BE49-F238E27FC236}">
                <a16:creationId xmlns:a16="http://schemas.microsoft.com/office/drawing/2014/main" id="{17AF9195-54CE-DC69-5859-3A2FC64503DE}"/>
              </a:ext>
            </a:extLst>
          </p:cNvPr>
          <p:cNvSpPr txBox="1"/>
          <p:nvPr/>
        </p:nvSpPr>
        <p:spPr>
          <a:xfrm>
            <a:off x="540000" y="2476178"/>
            <a:ext cx="357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100">
            <a:extLst>
              <a:ext uri="{FF2B5EF4-FFF2-40B4-BE49-F238E27FC236}">
                <a16:creationId xmlns:a16="http://schemas.microsoft.com/office/drawing/2014/main" id="{F535D9E4-3138-1129-177D-B4C655680138}"/>
              </a:ext>
            </a:extLst>
          </p:cNvPr>
          <p:cNvSpPr txBox="1"/>
          <p:nvPr/>
        </p:nvSpPr>
        <p:spPr>
          <a:xfrm>
            <a:off x="540000" y="2955481"/>
            <a:ext cx="4547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4101">
            <a:extLst>
              <a:ext uri="{FF2B5EF4-FFF2-40B4-BE49-F238E27FC236}">
                <a16:creationId xmlns:a16="http://schemas.microsoft.com/office/drawing/2014/main" id="{5E7F0C45-3D90-91CD-ADC2-911B4D24BC50}"/>
              </a:ext>
            </a:extLst>
          </p:cNvPr>
          <p:cNvSpPr txBox="1"/>
          <p:nvPr/>
        </p:nvSpPr>
        <p:spPr>
          <a:xfrm>
            <a:off x="540000" y="3434784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102">
            <a:extLst>
              <a:ext uri="{FF2B5EF4-FFF2-40B4-BE49-F238E27FC236}">
                <a16:creationId xmlns:a16="http://schemas.microsoft.com/office/drawing/2014/main" id="{72D3625D-3F74-98B3-0AEE-5CFE9279374F}"/>
              </a:ext>
            </a:extLst>
          </p:cNvPr>
          <p:cNvSpPr txBox="1"/>
          <p:nvPr/>
        </p:nvSpPr>
        <p:spPr>
          <a:xfrm>
            <a:off x="540000" y="3914087"/>
            <a:ext cx="39177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103">
            <a:extLst>
              <a:ext uri="{FF2B5EF4-FFF2-40B4-BE49-F238E27FC236}">
                <a16:creationId xmlns:a16="http://schemas.microsoft.com/office/drawing/2014/main" id="{B1F42872-EAEF-581F-65BB-EE3DF9EBBA95}"/>
              </a:ext>
            </a:extLst>
          </p:cNvPr>
          <p:cNvSpPr txBox="1"/>
          <p:nvPr/>
        </p:nvSpPr>
        <p:spPr>
          <a:xfrm>
            <a:off x="540000" y="4393390"/>
            <a:ext cx="2757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104">
            <a:extLst>
              <a:ext uri="{FF2B5EF4-FFF2-40B4-BE49-F238E27FC236}">
                <a16:creationId xmlns:a16="http://schemas.microsoft.com/office/drawing/2014/main" id="{A6524E6B-F323-26E7-6474-97F765D90B50}"/>
              </a:ext>
            </a:extLst>
          </p:cNvPr>
          <p:cNvSpPr txBox="1"/>
          <p:nvPr/>
        </p:nvSpPr>
        <p:spPr>
          <a:xfrm>
            <a:off x="540000" y="4872693"/>
            <a:ext cx="2295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4105">
            <a:extLst>
              <a:ext uri="{FF2B5EF4-FFF2-40B4-BE49-F238E27FC236}">
                <a16:creationId xmlns:a16="http://schemas.microsoft.com/office/drawing/2014/main" id="{6A63761B-8977-C929-42E2-3D02E5CCD074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8270" y="3782177"/>
            <a:ext cx="1522076" cy="149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7" name="yt_shape_14107"/>
          <p:cNvSpPr txBox="1"/>
          <p:nvPr/>
        </p:nvSpPr>
        <p:spPr>
          <a:xfrm>
            <a:off x="540000" y="900000"/>
            <a:ext cx="36596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利用线段转换证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同心圆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大圆的弦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是小圆的切线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是小圆的切线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09" name="yt_image_1410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4402" y="2420888"/>
            <a:ext cx="1787716" cy="16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111">
            <a:extLst>
              <a:ext uri="{FF2B5EF4-FFF2-40B4-BE49-F238E27FC236}">
                <a16:creationId xmlns:a16="http://schemas.microsoft.com/office/drawing/2014/main" id="{68119BD7-360D-AF66-A2F4-716EDD9EC9C0}"/>
              </a:ext>
            </a:extLst>
          </p:cNvPr>
          <p:cNvSpPr txBox="1"/>
          <p:nvPr/>
        </p:nvSpPr>
        <p:spPr>
          <a:xfrm>
            <a:off x="540000" y="2451425"/>
            <a:ext cx="5198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112">
            <a:extLst>
              <a:ext uri="{FF2B5EF4-FFF2-40B4-BE49-F238E27FC236}">
                <a16:creationId xmlns:a16="http://schemas.microsoft.com/office/drawing/2014/main" id="{D09F119B-2233-3941-C414-DC5A030A68E5}"/>
              </a:ext>
            </a:extLst>
          </p:cNvPr>
          <p:cNvSpPr txBox="1"/>
          <p:nvPr/>
        </p:nvSpPr>
        <p:spPr>
          <a:xfrm>
            <a:off x="540000" y="2930728"/>
            <a:ext cx="3199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113">
            <a:extLst>
              <a:ext uri="{FF2B5EF4-FFF2-40B4-BE49-F238E27FC236}">
                <a16:creationId xmlns:a16="http://schemas.microsoft.com/office/drawing/2014/main" id="{A537E3F5-B255-B5DC-341E-6BCB03012979}"/>
              </a:ext>
            </a:extLst>
          </p:cNvPr>
          <p:cNvSpPr txBox="1"/>
          <p:nvPr/>
        </p:nvSpPr>
        <p:spPr>
          <a:xfrm>
            <a:off x="540000" y="3410031"/>
            <a:ext cx="1554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4114">
            <a:extLst>
              <a:ext uri="{FF2B5EF4-FFF2-40B4-BE49-F238E27FC236}">
                <a16:creationId xmlns:a16="http://schemas.microsoft.com/office/drawing/2014/main" id="{D1439CE7-26DD-A464-7FD8-455B1B4C289B}"/>
              </a:ext>
            </a:extLst>
          </p:cNvPr>
          <p:cNvSpPr txBox="1"/>
          <p:nvPr/>
        </p:nvSpPr>
        <p:spPr>
          <a:xfrm>
            <a:off x="540000" y="3889334"/>
            <a:ext cx="6343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为小圆半径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115">
            <a:extLst>
              <a:ext uri="{FF2B5EF4-FFF2-40B4-BE49-F238E27FC236}">
                <a16:creationId xmlns:a16="http://schemas.microsoft.com/office/drawing/2014/main" id="{DEDFF4E8-44E9-FBD0-D6B1-610BDE1D077E}"/>
              </a:ext>
            </a:extLst>
          </p:cNvPr>
          <p:cNvSpPr txBox="1"/>
          <p:nvPr/>
        </p:nvSpPr>
        <p:spPr>
          <a:xfrm>
            <a:off x="540000" y="4368637"/>
            <a:ext cx="27363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是小圆的切线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4116">
            <a:extLst>
              <a:ext uri="{FF2B5EF4-FFF2-40B4-BE49-F238E27FC236}">
                <a16:creationId xmlns:a16="http://schemas.microsoft.com/office/drawing/2014/main" id="{B5A086C2-A03D-3AE1-13DF-4864D50D2339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4402" y="4321866"/>
            <a:ext cx="1768953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8" name="yt_shape_14118"/>
          <p:cNvSpPr txBox="1"/>
          <p:nvPr/>
        </p:nvSpPr>
        <p:spPr>
          <a:xfrm>
            <a:off x="540000" y="900000"/>
            <a:ext cx="304410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利用全等证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4119" name="yt_shape_14119"/>
          <p:cNvSpPr txBox="1"/>
          <p:nvPr/>
        </p:nvSpPr>
        <p:spPr>
          <a:xfrm>
            <a:off x="540119" y="1376764"/>
            <a:ext cx="1138852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边上取一点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20" name="yt_image_1412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8804" y="2352722"/>
            <a:ext cx="1989844" cy="136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122">
            <a:extLst>
              <a:ext uri="{FF2B5EF4-FFF2-40B4-BE49-F238E27FC236}">
                <a16:creationId xmlns:a16="http://schemas.microsoft.com/office/drawing/2014/main" id="{5FBA6842-80CE-3E7C-AE7C-A4FD609580C0}"/>
              </a:ext>
            </a:extLst>
          </p:cNvPr>
          <p:cNvSpPr txBox="1"/>
          <p:nvPr/>
        </p:nvSpPr>
        <p:spPr>
          <a:xfrm>
            <a:off x="540000" y="2204864"/>
            <a:ext cx="44130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123">
            <a:extLst>
              <a:ext uri="{FF2B5EF4-FFF2-40B4-BE49-F238E27FC236}">
                <a16:creationId xmlns:a16="http://schemas.microsoft.com/office/drawing/2014/main" id="{949B8CE4-F08D-87EA-398C-E777C6D5AE32}"/>
              </a:ext>
            </a:extLst>
          </p:cNvPr>
          <p:cNvSpPr txBox="1"/>
          <p:nvPr/>
        </p:nvSpPr>
        <p:spPr>
          <a:xfrm>
            <a:off x="540000" y="2636912"/>
            <a:ext cx="319799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4124">
            <a:extLst>
              <a:ext uri="{FF2B5EF4-FFF2-40B4-BE49-F238E27FC236}">
                <a16:creationId xmlns:a16="http://schemas.microsoft.com/office/drawing/2014/main" id="{41D88B26-4ECE-49DF-AB9A-81ADA5C62A0E}"/>
              </a:ext>
            </a:extLst>
          </p:cNvPr>
          <p:cNvSpPr txBox="1"/>
          <p:nvPr/>
        </p:nvSpPr>
        <p:spPr>
          <a:xfrm>
            <a:off x="540000" y="3068960"/>
            <a:ext cx="443070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4125">
            <a:extLst>
              <a:ext uri="{FF2B5EF4-FFF2-40B4-BE49-F238E27FC236}">
                <a16:creationId xmlns:a16="http://schemas.microsoft.com/office/drawing/2014/main" id="{E9EF8725-D8F3-1C4E-0DD2-6312BA8A47B3}"/>
              </a:ext>
            </a:extLst>
          </p:cNvPr>
          <p:cNvSpPr txBox="1"/>
          <p:nvPr/>
        </p:nvSpPr>
        <p:spPr>
          <a:xfrm>
            <a:off x="540000" y="3501008"/>
            <a:ext cx="521777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126">
            <a:extLst>
              <a:ext uri="{FF2B5EF4-FFF2-40B4-BE49-F238E27FC236}">
                <a16:creationId xmlns:a16="http://schemas.microsoft.com/office/drawing/2014/main" id="{C63DB759-83B6-07C1-B052-A220CFB672B1}"/>
              </a:ext>
            </a:extLst>
          </p:cNvPr>
          <p:cNvSpPr txBox="1"/>
          <p:nvPr/>
        </p:nvSpPr>
        <p:spPr>
          <a:xfrm>
            <a:off x="540000" y="3933056"/>
            <a:ext cx="559608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127">
            <a:extLst>
              <a:ext uri="{FF2B5EF4-FFF2-40B4-BE49-F238E27FC236}">
                <a16:creationId xmlns:a16="http://schemas.microsoft.com/office/drawing/2014/main" id="{14611D31-4969-71C4-0910-B347EB5E37F0}"/>
              </a:ext>
            </a:extLst>
          </p:cNvPr>
          <p:cNvSpPr txBox="1"/>
          <p:nvPr/>
        </p:nvSpPr>
        <p:spPr>
          <a:xfrm>
            <a:off x="540000" y="4365104"/>
            <a:ext cx="444833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4128">
            <a:extLst>
              <a:ext uri="{FF2B5EF4-FFF2-40B4-BE49-F238E27FC236}">
                <a16:creationId xmlns:a16="http://schemas.microsoft.com/office/drawing/2014/main" id="{BF4C80D6-201D-17DB-CB11-E306ED68A2A8}"/>
              </a:ext>
            </a:extLst>
          </p:cNvPr>
          <p:cNvSpPr txBox="1"/>
          <p:nvPr/>
        </p:nvSpPr>
        <p:spPr>
          <a:xfrm>
            <a:off x="540000" y="4797152"/>
            <a:ext cx="499175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129">
            <a:extLst>
              <a:ext uri="{FF2B5EF4-FFF2-40B4-BE49-F238E27FC236}">
                <a16:creationId xmlns:a16="http://schemas.microsoft.com/office/drawing/2014/main" id="{539CFFFB-7805-3759-43D6-61E5038DA426}"/>
              </a:ext>
            </a:extLst>
          </p:cNvPr>
          <p:cNvSpPr txBox="1"/>
          <p:nvPr/>
        </p:nvSpPr>
        <p:spPr>
          <a:xfrm>
            <a:off x="540000" y="5229200"/>
            <a:ext cx="598561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4130">
            <a:extLst>
              <a:ext uri="{FF2B5EF4-FFF2-40B4-BE49-F238E27FC236}">
                <a16:creationId xmlns:a16="http://schemas.microsoft.com/office/drawing/2014/main" id="{7EDC8FCE-AD55-C623-C006-F33F21D3885F}"/>
              </a:ext>
            </a:extLst>
          </p:cNvPr>
          <p:cNvSpPr txBox="1"/>
          <p:nvPr/>
        </p:nvSpPr>
        <p:spPr>
          <a:xfrm>
            <a:off x="540000" y="5661248"/>
            <a:ext cx="585416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4131">
            <a:extLst>
              <a:ext uri="{FF2B5EF4-FFF2-40B4-BE49-F238E27FC236}">
                <a16:creationId xmlns:a16="http://schemas.microsoft.com/office/drawing/2014/main" id="{A9870D42-06FE-404A-AB78-22B4F76081A7}"/>
              </a:ext>
            </a:extLst>
          </p:cNvPr>
          <p:cNvSpPr txBox="1"/>
          <p:nvPr/>
        </p:nvSpPr>
        <p:spPr>
          <a:xfrm>
            <a:off x="540000" y="6093296"/>
            <a:ext cx="258564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" name="yt_image_14132">
            <a:extLst>
              <a:ext uri="{FF2B5EF4-FFF2-40B4-BE49-F238E27FC236}">
                <a16:creationId xmlns:a16="http://schemas.microsoft.com/office/drawing/2014/main" id="{041A1BE3-EC42-4BCD-2EC5-4C50AA514C2A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1372" y="3918228"/>
            <a:ext cx="1884708" cy="125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1593</Words>
  <Application>Microsoft Office PowerPoint</Application>
  <PresentationFormat>宽屏</PresentationFormat>
  <Paragraphs>106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2023-05-14T16:31:15Z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