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1" r:id="rId6"/>
    <p:sldId id="374" r:id="rId7"/>
    <p:sldId id="378" r:id="rId8"/>
    <p:sldId id="380" r:id="rId9"/>
    <p:sldId id="382" r:id="rId10"/>
    <p:sldId id="383" r:id="rId11"/>
    <p:sldId id="385" r:id="rId12"/>
    <p:sldId id="391" r:id="rId13"/>
    <p:sldId id="386" r:id="rId14"/>
    <p:sldId id="392" r:id="rId15"/>
    <p:sldId id="388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" name="yt_shape_1415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c8f1d49-0525-4ebd-a25b-1b18e138757e.png&quot;}"/>
            </a:endParaRPr>
          </a:p>
        </p:txBody>
      </p:sp>
      <p:sp>
        <p:nvSpPr>
          <p:cNvPr id="14158" name="yt_shape_14158"/>
          <p:cNvSpPr txBox="1"/>
          <p:nvPr/>
        </p:nvSpPr>
        <p:spPr>
          <a:xfrm>
            <a:off x="540000" y="1661816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各边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各角也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的多边形是正多边形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4159" name="yt_shape_14159"/>
          <p:cNvSpPr txBox="1"/>
          <p:nvPr/>
        </p:nvSpPr>
        <p:spPr>
          <a:xfrm>
            <a:off x="540119" y="21411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正多边形外接圆的圆心叫做这个正多边形的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外接圆的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半径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叫做正多边形的半径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正多边形的每一边所对的圆心角叫做正多边形的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中心到正多边形的一边的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距离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边心距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4178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9189" y="1615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7589" y="1615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0907" y="20943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94107" y="20943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9307" y="25698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8108" y="30452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距离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0907" y="30452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边心距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得到一个五角星图形和五边形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MNFGH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228" name="yt_shape_14228"/>
          <p:cNvSpPr txBox="1"/>
          <p:nvPr/>
        </p:nvSpPr>
        <p:spPr>
          <a:xfrm>
            <a:off x="540000" y="185943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229"/>
              <p:cNvSpPr txBox="1"/>
              <p:nvPr/>
            </p:nvSpPr>
            <p:spPr>
              <a:xfrm>
                <a:off x="540000" y="2491102"/>
                <a:ext cx="8669040" cy="1910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等分点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4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8669040" cy="1910138"/>
              </a:xfrm>
              <a:prstGeom prst="rect">
                <a:avLst/>
              </a:prstGeom>
              <a:blipFill rotWithShape="1">
                <a:blip r:embed="rId1"/>
                <a:stretch>
                  <a:fillRect l="-3" t="-33" r="-1147" b="-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1" name="yt_image_142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2018" y="2006496"/>
            <a:ext cx="1609982" cy="16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3" name="yt_image_142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2017" y="3786173"/>
            <a:ext cx="1609983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" name="yt_shape_14235"/>
          <p:cNvSpPr txBox="1"/>
          <p:nvPr/>
        </p:nvSpPr>
        <p:spPr>
          <a:xfrm>
            <a:off x="540000" y="900000"/>
            <a:ext cx="42720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36"/>
              <p:cNvSpPr txBox="1"/>
              <p:nvPr/>
            </p:nvSpPr>
            <p:spPr>
              <a:xfrm>
                <a:off x="540000" y="1531667"/>
                <a:ext cx="7013138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等分点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AME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013138" cy="2426883"/>
              </a:xfrm>
              <a:prstGeom prst="rect">
                <a:avLst/>
              </a:prstGeom>
              <a:blipFill rotWithShape="1">
                <a:blip r:embed="rId1"/>
                <a:stretch>
                  <a:fillRect l="-4" t="-2" r="-1886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2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2018" y="980728"/>
            <a:ext cx="1609982" cy="16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2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2017" y="2760405"/>
            <a:ext cx="1609983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0" name="yt_shape_1424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4899574-c184-4a32-8024-f1ed39c7a6ea.png&quot;}"/>
            </a:endParaRPr>
          </a:p>
        </p:txBody>
      </p:sp>
      <p:sp>
        <p:nvSpPr>
          <p:cNvPr id="14241" name="yt_shape_14241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，…</a:t>
            </a:r>
            <a:r>
              <a:rPr lang="zh-CN" altLang="zh-CN" sz="1750" b="0" i="0" u="none" spc="27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的内接正三角形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242" name="yt_image_1424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04159" y="3253746"/>
            <a:ext cx="6583680" cy="205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4195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5" name="yt_shape_16838883420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619" y="1791578"/>
            <a:ext cx="215964" cy="215964"/>
          </a:xfrm>
          <a:prstGeom prst="rect">
            <a:avLst/>
          </a:prstGeom>
        </p:spPr>
      </p:pic>
      <p:sp>
        <p:nvSpPr>
          <p:cNvPr id="2" name="yt_shape_14244"/>
          <p:cNvSpPr txBox="1"/>
          <p:nvPr/>
        </p:nvSpPr>
        <p:spPr>
          <a:xfrm>
            <a:off x="540000" y="5592773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4" name="yt_shape_14244"/>
          <p:cNvSpPr txBox="1"/>
          <p:nvPr/>
        </p:nvSpPr>
        <p:spPr>
          <a:xfrm>
            <a:off x="540000" y="90000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245" name="yt_shape_14245"/>
          <p:cNvSpPr txBox="1"/>
          <p:nvPr/>
        </p:nvSpPr>
        <p:spPr>
          <a:xfrm>
            <a:off x="540000" y="1379303"/>
            <a:ext cx="613206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246" name="yt_image_1424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16042" y="1049027"/>
            <a:ext cx="1299638" cy="175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8" name="yt_shape_14248"/>
          <p:cNvSpPr txBox="1"/>
          <p:nvPr/>
        </p:nvSpPr>
        <p:spPr>
          <a:xfrm>
            <a:off x="540001" y="2420888"/>
            <a:ext cx="591603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249" name="yt_shape_14249"/>
          <p:cNvSpPr txBox="1"/>
          <p:nvPr/>
        </p:nvSpPr>
        <p:spPr>
          <a:xfrm>
            <a:off x="540000" y="3429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250" name="yt_shape_14250"/>
          <p:cNvSpPr txBox="1"/>
          <p:nvPr/>
        </p:nvSpPr>
        <p:spPr>
          <a:xfrm>
            <a:off x="540001" y="3908303"/>
            <a:ext cx="6708128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的度数与正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边形边数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直接写出答案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51" name="yt_shape_14251"/>
              <p:cNvSpPr txBox="1"/>
              <p:nvPr/>
            </p:nvSpPr>
            <p:spPr>
              <a:xfrm>
                <a:off x="540000" y="4869160"/>
                <a:ext cx="3536224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MON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251" name="yt_shape_14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9160"/>
                <a:ext cx="3536224" cy="745140"/>
              </a:xfrm>
              <a:prstGeom prst="rect">
                <a:avLst/>
              </a:prstGeom>
              <a:blipFill rotWithShape="1">
                <a:blip r:embed="rId2"/>
                <a:stretch>
                  <a:fillRect l="-7" t="-83" r="-2869" b="-3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4242"/>
          <p:cNvPicPr>
            <a:picLocks noChangeAspect="1" noChangeArrowheads="1"/>
          </p:cNvPicPr>
          <p:nvPr/>
        </p:nvPicPr>
        <p:blipFill rotWithShape="1">
          <a:blip r:embed="rId3" cstate="print"/>
          <a:srcRect r="75156"/>
          <a:stretch>
            <a:fillRect/>
          </a:stretch>
        </p:blipFill>
        <p:spPr bwMode="auto">
          <a:xfrm>
            <a:off x="8627664" y="950277"/>
            <a:ext cx="1471058" cy="185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4242"/>
          <p:cNvPicPr>
            <a:picLocks noChangeAspect="1" noChangeArrowheads="1"/>
          </p:cNvPicPr>
          <p:nvPr/>
        </p:nvPicPr>
        <p:blipFill rotWithShape="1">
          <a:blip r:embed="rId3" cstate="print"/>
          <a:srcRect l="24844" r="28408"/>
          <a:stretch>
            <a:fillRect/>
          </a:stretch>
        </p:blipFill>
        <p:spPr bwMode="auto">
          <a:xfrm>
            <a:off x="8784101" y="2877971"/>
            <a:ext cx="2816930" cy="188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4242"/>
          <p:cNvPicPr>
            <a:picLocks noChangeAspect="1" noChangeArrowheads="1"/>
          </p:cNvPicPr>
          <p:nvPr/>
        </p:nvPicPr>
        <p:blipFill rotWithShape="1">
          <a:blip r:embed="rId3" cstate="print"/>
          <a:srcRect l="72968"/>
          <a:stretch>
            <a:fillRect/>
          </a:stretch>
        </p:blipFill>
        <p:spPr bwMode="auto">
          <a:xfrm>
            <a:off x="9387503" y="4857747"/>
            <a:ext cx="1628846" cy="188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45" grpId="0" build="allAtOnce"/>
      <p:bldP spid="14249" grpId="0" build="allAtOnce"/>
      <p:bldP spid="1425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3" name="yt_shape_1425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0dad345-cd3f-482a-b581-6e71ca46e22f.png&quot;}"/>
            </a:endParaRPr>
          </a:p>
        </p:txBody>
      </p:sp>
      <p:sp>
        <p:nvSpPr>
          <p:cNvPr id="14254" name="yt_shape_14254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求解与正多边形有关的计算问题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关键是找出被半径和边心距分割成的直角三角形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将正多边形的计算问题转化为直角三角形问题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4215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0" name="yt_shape_14160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620d32e-cc9b-4d82-847c-adb59324e627.png&quot;}"/>
            </a:endParaRPr>
          </a:p>
        </p:txBody>
      </p:sp>
      <p:sp>
        <p:nvSpPr>
          <p:cNvPr id="14161" name="yt_shape_14161"/>
          <p:cNvSpPr txBox="1"/>
          <p:nvPr/>
        </p:nvSpPr>
        <p:spPr>
          <a:xfrm>
            <a:off x="540000" y="1670985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正多边形的有关概念及画法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162" name="yt_shape_14162"/>
          <p:cNvSpPr txBox="1"/>
          <p:nvPr/>
        </p:nvSpPr>
        <p:spPr>
          <a:xfrm>
            <a:off x="540000" y="2167857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163" name="yt_table_14163" title="H_133.66016"/>
          <p:cNvGraphicFramePr>
            <a:graphicFrameLocks noGrp="1"/>
          </p:cNvGraphicFramePr>
          <p:nvPr/>
        </p:nvGraphicFramePr>
        <p:xfrm>
          <a:off x="540000" y="2799524"/>
          <a:ext cx="5834063" cy="1697484"/>
        </p:xfrm>
        <a:graphic>
          <a:graphicData uri="http://schemas.openxmlformats.org/drawingml/2006/table">
            <a:tbl>
              <a:tblPr/>
              <a:tblGrid>
                <a:gridCol w="5834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各边相等的多边形是正多边形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各角相等的多边形是正多边形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各边相等的圆内接多边形是正多边形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各角相等的圆内接多边形是正多边形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165" name="yt_shape_14165"/>
          <p:cNvSpPr txBox="1"/>
          <p:nvPr/>
        </p:nvSpPr>
        <p:spPr>
          <a:xfrm>
            <a:off x="540000" y="4547421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如果一个四边形的外接圆与内切圆是同心圆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那么这个四边形一定是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166" name="yt_table_14166" title="H_66.83008"/>
          <p:cNvGraphicFramePr>
            <a:graphicFrameLocks noGrp="1"/>
          </p:cNvGraphicFramePr>
          <p:nvPr/>
        </p:nvGraphicFramePr>
        <p:xfrm>
          <a:off x="540000" y="5179088"/>
          <a:ext cx="4962843" cy="848742"/>
        </p:xfrm>
        <a:graphic>
          <a:graphicData uri="http://schemas.openxmlformats.org/drawingml/2006/table">
            <a:tbl>
              <a:tblPr/>
              <a:tblGrid>
                <a:gridCol w="2786380"/>
                <a:gridCol w="2176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矩形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菱形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正方形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不能确定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4180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3418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2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8389" y="45006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及如图所示形状的图案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用直尺和圆规作出图中的图案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要求所作图案中圆的半径为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169" name="yt_image_1416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36564" y="2011799"/>
            <a:ext cx="2718871" cy="13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1" name="yt_shape_14171"/>
          <p:cNvSpPr txBox="1"/>
          <p:nvPr/>
        </p:nvSpPr>
        <p:spPr>
          <a:xfrm>
            <a:off x="540000" y="3423087"/>
            <a:ext cx="630942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图中的图案即为所求作的图案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172" name="yt_shape_14172"/>
          <p:cNvSpPr txBox="1"/>
          <p:nvPr/>
        </p:nvSpPr>
        <p:spPr>
          <a:xfrm>
            <a:off x="540119" y="388591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作法提示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先以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为半径作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再以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为半径在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上依次截取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分成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等份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然后连接对应的等分点即可得到满足条件的图案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173" name="yt_image_14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6328" y="4981230"/>
            <a:ext cx="1839342" cy="177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71" grpId="0" build="allAtOnce"/>
      <p:bldP spid="1417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000" y="900000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与正多边形有关的计算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176" name="yt_shape_14176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呼伦贝尔市中考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一个正多边形的中心角为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这个正多边形的边数是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177" name="yt_table_14177" title="H_33.41504"/>
          <p:cNvGraphicFramePr>
            <a:graphicFrameLocks noGrp="1"/>
          </p:cNvGraphicFramePr>
          <p:nvPr/>
        </p:nvGraphicFramePr>
        <p:xfrm>
          <a:off x="540000" y="2508671"/>
          <a:ext cx="7352666" cy="424371"/>
        </p:xfrm>
        <a:graphic>
          <a:graphicData uri="http://schemas.openxmlformats.org/drawingml/2006/table">
            <a:tbl>
              <a:tblPr/>
              <a:tblGrid>
                <a:gridCol w="2041843"/>
                <a:gridCol w="2024380"/>
                <a:gridCol w="2024380"/>
                <a:gridCol w="1262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179" name="yt_shape_14179"/>
          <p:cNvSpPr txBox="1"/>
          <p:nvPr/>
        </p:nvSpPr>
        <p:spPr>
          <a:xfrm>
            <a:off x="540000" y="2983736"/>
            <a:ext cx="9850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181" name="yt_table_14181_skip" title="H_133.66016"/>
          <p:cNvGraphicFramePr>
            <a:graphicFrameLocks noGrp="1"/>
          </p:cNvGraphicFramePr>
          <p:nvPr/>
        </p:nvGraphicFramePr>
        <p:xfrm>
          <a:off x="540000" y="3463039"/>
          <a:ext cx="1643063" cy="1697484"/>
        </p:xfrm>
        <a:graphic>
          <a:graphicData uri="http://schemas.openxmlformats.org/drawingml/2006/table">
            <a:tbl>
              <a:tblPr/>
              <a:tblGrid>
                <a:gridCol w="1643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180" name="yt_image_14180_skip" title="H_123.5281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98261" y="3588384"/>
            <a:ext cx="1751607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4186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92376" y="29369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83"/>
              <p:cNvSpPr txBox="1"/>
              <p:nvPr/>
            </p:nvSpPr>
            <p:spPr>
              <a:xfrm>
                <a:off x="540119" y="5301208"/>
                <a:ext cx="11111999" cy="9114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的圆形纸片上裁出一个边长最大的正方形纸片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则这个正方形纸片的边长应为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4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01208"/>
                <a:ext cx="11111999" cy="911403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5" b="-5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974108" y="5693928"/>
                <a:ext cx="10057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5693928"/>
                <a:ext cx="1005714" cy="615392"/>
              </a:xfrm>
              <a:prstGeom prst="rect">
                <a:avLst/>
              </a:prstGeom>
              <a:blipFill rotWithShape="1">
                <a:blip r:embed="rId4"/>
                <a:stretch>
                  <a:fillRect l="-53" t="-84" r="40" b="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83" name="yt_shape_14183"/>
              <p:cNvSpPr txBox="1"/>
              <p:nvPr/>
            </p:nvSpPr>
            <p:spPr>
              <a:xfrm>
                <a:off x="540119" y="900000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已知正三角形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求这个正三角形的边长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边心距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半径和周长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183" name="yt_shape_14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65577"/>
              </a:xfrm>
              <a:prstGeom prst="rect">
                <a:avLst/>
              </a:prstGeom>
              <a:blipFill rotWithShape="1">
                <a:blip r:embed="rId1"/>
                <a:stretch>
                  <a:fillRect l="-3" t="-44" r="5" b="-4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187"/>
              <p:cNvSpPr txBox="1"/>
              <p:nvPr/>
            </p:nvSpPr>
            <p:spPr>
              <a:xfrm>
                <a:off x="540000" y="1484784"/>
                <a:ext cx="81757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8175700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3" t="-11951" r="-990" b="-36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189"/>
          <p:cNvSpPr txBox="1"/>
          <p:nvPr/>
        </p:nvSpPr>
        <p:spPr>
          <a:xfrm>
            <a:off x="540000" y="2174465"/>
            <a:ext cx="1505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90"/>
              <p:cNvSpPr txBox="1"/>
              <p:nvPr/>
            </p:nvSpPr>
            <p:spPr>
              <a:xfrm>
                <a:off x="540000" y="2653768"/>
                <a:ext cx="468089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4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3768"/>
                <a:ext cx="4680897" cy="465577"/>
              </a:xfrm>
              <a:prstGeom prst="rect">
                <a:avLst/>
              </a:prstGeom>
              <a:blipFill rotWithShape="1">
                <a:blip r:embed="rId3"/>
                <a:stretch>
                  <a:fillRect l="-5" t="-22" r="-2294" b="-4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192"/>
          <p:cNvSpPr txBox="1"/>
          <p:nvPr/>
        </p:nvSpPr>
        <p:spPr>
          <a:xfrm>
            <a:off x="540000" y="3170133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为正三角形外接圆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193"/>
              <p:cNvSpPr txBox="1"/>
              <p:nvPr/>
            </p:nvSpPr>
            <p:spPr>
              <a:xfrm>
                <a:off x="540000" y="3649436"/>
                <a:ext cx="319491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41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9436"/>
                <a:ext cx="3194914" cy="465577"/>
              </a:xfrm>
              <a:prstGeom prst="rect">
                <a:avLst/>
              </a:prstGeom>
              <a:blipFill rotWithShape="1">
                <a:blip r:embed="rId4"/>
                <a:stretch>
                  <a:fillRect l="-8" t="-20" r="-3781" b="-4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195"/>
          <p:cNvSpPr txBox="1"/>
          <p:nvPr/>
        </p:nvSpPr>
        <p:spPr>
          <a:xfrm>
            <a:off x="540000" y="4165801"/>
            <a:ext cx="4363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196"/>
              <p:cNvSpPr txBox="1"/>
              <p:nvPr/>
            </p:nvSpPr>
            <p:spPr>
              <a:xfrm>
                <a:off x="540000" y="4645104"/>
                <a:ext cx="640746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yt_shape_14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5104"/>
                <a:ext cx="6407460" cy="465577"/>
              </a:xfrm>
              <a:prstGeom prst="rect">
                <a:avLst/>
              </a:prstGeom>
              <a:blipFill rotWithShape="1">
                <a:blip r:embed="rId5"/>
                <a:stretch>
                  <a:fillRect l="-4" t="-16384" r="-130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198"/>
              <p:cNvSpPr txBox="1"/>
              <p:nvPr/>
            </p:nvSpPr>
            <p:spPr>
              <a:xfrm>
                <a:off x="540000" y="5161469"/>
                <a:ext cx="626171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周长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l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" name="yt_shape_14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1469"/>
                <a:ext cx="6261714" cy="465577"/>
              </a:xfrm>
              <a:prstGeom prst="rect">
                <a:avLst/>
              </a:prstGeom>
              <a:blipFill rotWithShape="1">
                <a:blip r:embed="rId6"/>
                <a:stretch>
                  <a:fillRect l="-4" t="-41" r="-1497" b="-4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200"/>
              <p:cNvSpPr txBox="1"/>
              <p:nvPr/>
            </p:nvSpPr>
            <p:spPr>
              <a:xfrm>
                <a:off x="540000" y="5677834"/>
                <a:ext cx="951568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综上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这个正三角形的边长为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边心距为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半径为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" name="yt_shape_14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77834"/>
                <a:ext cx="9515682" cy="465577"/>
              </a:xfrm>
              <a:prstGeom prst="rect">
                <a:avLst/>
              </a:prstGeom>
              <a:blipFill rotWithShape="1">
                <a:blip r:embed="rId7"/>
                <a:stretch>
                  <a:fillRect l="-3" t="-64" r="-642" b="-4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20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288173" y="1659074"/>
            <a:ext cx="1363827" cy="14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考虑问题不全面导致错误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4205" name="yt_shape_14205"/>
          <p:cNvSpPr txBox="1"/>
          <p:nvPr>
            <p:custDataLst>
              <p:tags r:id="rId1"/>
            </p:custDataLst>
          </p:nvPr>
        </p:nvSpPr>
        <p:spPr>
          <a:xfrm>
            <a:off x="479159" y="15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内接正五边形的一边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内接正六边形的一边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98748" y="1985272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6" name="yt_shape_1420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d358845-4ed8-4736-bca1-4ebd9c3af160.png&quot;}"/>
            </a:endParaRPr>
          </a:p>
        </p:txBody>
      </p:sp>
      <p:sp>
        <p:nvSpPr>
          <p:cNvPr id="14207" name="yt_shape_1420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安顺市中考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4211" name="yt_table_14211_skip" title="H_33.41504"/>
          <p:cNvGraphicFramePr>
            <a:graphicFrameLocks noGrp="1"/>
          </p:cNvGraphicFramePr>
          <p:nvPr/>
        </p:nvGraphicFramePr>
        <p:xfrm>
          <a:off x="540000" y="4804829"/>
          <a:ext cx="9943466" cy="424371"/>
        </p:xfrm>
        <a:graphic>
          <a:graphicData uri="http://schemas.openxmlformats.org/drawingml/2006/table">
            <a:tbl>
              <a:tblPr/>
              <a:tblGrid>
                <a:gridCol w="2727643"/>
                <a:gridCol w="2710180"/>
                <a:gridCol w="2710180"/>
                <a:gridCol w="1795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129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108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4208" name="yt_shape_14208_skip" title="H_135.7285"/>
          <p:cNvGrpSpPr/>
          <p:nvPr/>
        </p:nvGrpSpPr>
        <p:grpSpPr>
          <a:xfrm>
            <a:off x="5335446" y="2828170"/>
            <a:ext cx="1518991" cy="1723752"/>
            <a:chOff x="0" y="0"/>
            <a:chExt cx="1518991" cy="1723752"/>
          </a:xfrm>
        </p:grpSpPr>
        <p:pic>
          <p:nvPicPr>
            <p:cNvPr id="2" name="yt_image_1420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18991" cy="1327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0" name="yt_shape_14210"/>
            <p:cNvSpPr txBox="1"/>
            <p:nvPr/>
          </p:nvSpPr>
          <p:spPr>
            <a:xfrm>
              <a:off x="226214" y="13637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4190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07708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7" name="yt_table_14217_skip" title="H_72.61008"/>
              <p:cNvGraphicFramePr>
                <a:graphicFrameLocks noGrp="1"/>
              </p:cNvGraphicFramePr>
              <p:nvPr/>
            </p:nvGraphicFramePr>
            <p:xfrm>
              <a:off x="540000" y="2016040"/>
              <a:ext cx="6139434" cy="922148"/>
            </p:xfrm>
            <a:graphic>
              <a:graphicData uri="http://schemas.openxmlformats.org/drawingml/2006/table">
                <a:tbl>
                  <a:tblPr/>
                  <a:tblGrid>
                    <a:gridCol w="3535807"/>
                    <a:gridCol w="2603627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217" name="yt_table_14217_skip" title="H_72.61008"/>
              <p:cNvGraphicFramePr>
                <a:graphicFrameLocks noGrp="1"/>
              </p:cNvGraphicFramePr>
              <p:nvPr/>
            </p:nvGraphicFramePr>
            <p:xfrm>
              <a:off x="540000" y="2016040"/>
              <a:ext cx="6139434" cy="922148"/>
            </p:xfrm>
            <a:graphic>
              <a:graphicData uri="http://schemas.openxmlformats.org/drawingml/2006/table">
                <a:tbl>
                  <a:tblPr/>
                  <a:tblGrid>
                    <a:gridCol w="3535807"/>
                    <a:gridCol w="2603627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4214" name="yt_shape_14214_skip" title="H_139.6063"/>
          <p:cNvGrpSpPr/>
          <p:nvPr/>
        </p:nvGrpSpPr>
        <p:grpSpPr>
          <a:xfrm>
            <a:off x="10106163" y="2016040"/>
            <a:ext cx="1543660" cy="1773000"/>
            <a:chOff x="0" y="0"/>
            <a:chExt cx="1543660" cy="1773000"/>
          </a:xfrm>
        </p:grpSpPr>
        <p:pic>
          <p:nvPicPr>
            <p:cNvPr id="2" name="yt_image_142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3660" cy="137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6" name="yt_shape_14216"/>
            <p:cNvSpPr txBox="1"/>
            <p:nvPr/>
          </p:nvSpPr>
          <p:spPr>
            <a:xfrm>
              <a:off x="162366" y="14130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9667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218"/>
              <p:cNvSpPr txBox="1"/>
              <p:nvPr/>
            </p:nvSpPr>
            <p:spPr>
              <a:xfrm>
                <a:off x="540119" y="4026338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的正八边形中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把其不相邻的四条边均向两边延长相交成一个四边形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的周长是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4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26338"/>
                <a:ext cx="11111999" cy="946798"/>
              </a:xfrm>
              <a:prstGeom prst="rect">
                <a:avLst/>
              </a:prstGeom>
              <a:blipFill rotWithShape="1">
                <a:blip r:embed="rId3"/>
                <a:stretch>
                  <a:fillRect l="-3" t="-46" r="5" b="-1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2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9262" y="5176288"/>
            <a:ext cx="1713474" cy="142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9660782" y="4450449"/>
                <a:ext cx="14629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0782" y="4450449"/>
                <a:ext cx="1462914" cy="520713"/>
              </a:xfrm>
              <a:prstGeom prst="rect">
                <a:avLst/>
              </a:prstGeom>
              <a:blipFill rotWithShape="1">
                <a:blip r:embed="rId5"/>
                <a:stretch>
                  <a:fillRect l="-36" t="-71" r="27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119" y="90872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为正三角形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的长为半径作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FC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的延长线分别交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六边形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是正六边形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223" name="yt_image_142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08034" y="2492896"/>
            <a:ext cx="1744084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25"/>
              <p:cNvSpPr txBox="1"/>
              <p:nvPr/>
            </p:nvSpPr>
            <p:spPr>
              <a:xfrm>
                <a:off x="540119" y="2370035"/>
                <a:ext cx="9228289" cy="43474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为正三角形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𝐹𝐴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六等分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六边形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的内接正六边形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即六边形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是正六边形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0035"/>
                <a:ext cx="9228289" cy="4347409"/>
              </a:xfrm>
              <a:prstGeom prst="rect">
                <a:avLst/>
              </a:prstGeom>
              <a:blipFill rotWithShape="1">
                <a:blip r:embed="rId2"/>
                <a:stretch>
                  <a:fillRect l="-4" t="-5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287af010-e5e4-4724-88d4-c3660d1456e1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2235</Words>
  <Application>WPS 演示</Application>
  <PresentationFormat>宽屏</PresentationFormat>
  <Paragraphs>193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2023-05-05T05:33:00Z</dcterms:created>
  <dcterms:modified xsi:type="dcterms:W3CDTF">2023-05-15T02:50:53Z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