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65" r:id="rId5"/>
    <p:sldId id="366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" name="yt_shape_139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58" name="yt_image_139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7446" y="1916832"/>
            <a:ext cx="1670764" cy="163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960">
            <a:extLst>
              <a:ext uri="{FF2B5EF4-FFF2-40B4-BE49-F238E27FC236}">
                <a16:creationId xmlns:a16="http://schemas.microsoft.com/office/drawing/2014/main" id="{2072AF08-CB13-2BE4-C199-2608D3581D68}"/>
              </a:ext>
            </a:extLst>
          </p:cNvPr>
          <p:cNvSpPr txBox="1"/>
          <p:nvPr/>
        </p:nvSpPr>
        <p:spPr>
          <a:xfrm>
            <a:off x="540000" y="1924867"/>
            <a:ext cx="8152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的内心可知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3961">
            <a:extLst>
              <a:ext uri="{FF2B5EF4-FFF2-40B4-BE49-F238E27FC236}">
                <a16:creationId xmlns:a16="http://schemas.microsoft.com/office/drawing/2014/main" id="{C2CEEAB1-C818-4C60-A68A-E0CD352631C6}"/>
              </a:ext>
            </a:extLst>
          </p:cNvPr>
          <p:cNvSpPr txBox="1"/>
          <p:nvPr/>
        </p:nvSpPr>
        <p:spPr>
          <a:xfrm>
            <a:off x="540000" y="240417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3962">
            <a:extLst>
              <a:ext uri="{FF2B5EF4-FFF2-40B4-BE49-F238E27FC236}">
                <a16:creationId xmlns:a16="http://schemas.microsoft.com/office/drawing/2014/main" id="{0806A650-D9B2-4203-7362-B23A5D357483}"/>
              </a:ext>
            </a:extLst>
          </p:cNvPr>
          <p:cNvSpPr txBox="1"/>
          <p:nvPr/>
        </p:nvSpPr>
        <p:spPr>
          <a:xfrm>
            <a:off x="540000" y="2883473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963">
            <a:extLst>
              <a:ext uri="{FF2B5EF4-FFF2-40B4-BE49-F238E27FC236}">
                <a16:creationId xmlns:a16="http://schemas.microsoft.com/office/drawing/2014/main" id="{30266169-6F0E-AC37-6986-AED571FCDE0C}"/>
              </a:ext>
            </a:extLst>
          </p:cNvPr>
          <p:cNvSpPr txBox="1"/>
          <p:nvPr/>
        </p:nvSpPr>
        <p:spPr>
          <a:xfrm>
            <a:off x="540000" y="3362776"/>
            <a:ext cx="29896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964">
            <a:extLst>
              <a:ext uri="{FF2B5EF4-FFF2-40B4-BE49-F238E27FC236}">
                <a16:creationId xmlns:a16="http://schemas.microsoft.com/office/drawing/2014/main" id="{8732517D-0CED-2165-A1A0-8625939ABD64}"/>
              </a:ext>
            </a:extLst>
          </p:cNvPr>
          <p:cNvSpPr txBox="1"/>
          <p:nvPr/>
        </p:nvSpPr>
        <p:spPr>
          <a:xfrm>
            <a:off x="540000" y="3842079"/>
            <a:ext cx="4972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965">
            <a:extLst>
              <a:ext uri="{FF2B5EF4-FFF2-40B4-BE49-F238E27FC236}">
                <a16:creationId xmlns:a16="http://schemas.microsoft.com/office/drawing/2014/main" id="{45AE6911-01F4-3C6E-169F-553CBFF6E6A4}"/>
              </a:ext>
            </a:extLst>
          </p:cNvPr>
          <p:cNvSpPr txBox="1"/>
          <p:nvPr/>
        </p:nvSpPr>
        <p:spPr>
          <a:xfrm>
            <a:off x="540000" y="4321382"/>
            <a:ext cx="258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3966">
            <a:extLst>
              <a:ext uri="{FF2B5EF4-FFF2-40B4-BE49-F238E27FC236}">
                <a16:creationId xmlns:a16="http://schemas.microsoft.com/office/drawing/2014/main" id="{CB9830D5-98FC-1E8F-D9DC-432611AC86A4}"/>
              </a:ext>
            </a:extLst>
          </p:cNvPr>
          <p:cNvSpPr txBox="1"/>
          <p:nvPr/>
        </p:nvSpPr>
        <p:spPr>
          <a:xfrm>
            <a:off x="540000" y="4800685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3967">
            <a:extLst>
              <a:ext uri="{FF2B5EF4-FFF2-40B4-BE49-F238E27FC236}">
                <a16:creationId xmlns:a16="http://schemas.microsoft.com/office/drawing/2014/main" id="{377160C7-2C4B-DAAC-1D67-EFEBD5012936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1237" y="3717032"/>
            <a:ext cx="1670763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9" name="yt_shape_139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为圆心的同一个圆上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70" name="yt_image_1397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9256" y="1988840"/>
            <a:ext cx="1802862" cy="162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972">
            <a:extLst>
              <a:ext uri="{FF2B5EF4-FFF2-40B4-BE49-F238E27FC236}">
                <a16:creationId xmlns:a16="http://schemas.microsoft.com/office/drawing/2014/main" id="{66550B63-F058-6267-F699-B867EDF9CFE9}"/>
              </a:ext>
            </a:extLst>
          </p:cNvPr>
          <p:cNvSpPr txBox="1"/>
          <p:nvPr/>
        </p:nvSpPr>
        <p:spPr>
          <a:xfrm>
            <a:off x="540000" y="1916832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973">
            <a:extLst>
              <a:ext uri="{FF2B5EF4-FFF2-40B4-BE49-F238E27FC236}">
                <a16:creationId xmlns:a16="http://schemas.microsoft.com/office/drawing/2014/main" id="{61A30A77-2AEC-2A6B-A876-0E2F9661A5DF}"/>
              </a:ext>
            </a:extLst>
          </p:cNvPr>
          <p:cNvSpPr txBox="1"/>
          <p:nvPr/>
        </p:nvSpPr>
        <p:spPr>
          <a:xfrm>
            <a:off x="540000" y="2396135"/>
            <a:ext cx="317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3974">
            <a:extLst>
              <a:ext uri="{FF2B5EF4-FFF2-40B4-BE49-F238E27FC236}">
                <a16:creationId xmlns:a16="http://schemas.microsoft.com/office/drawing/2014/main" id="{3F943E2B-85EB-D21D-7275-10B84CE913E9}"/>
              </a:ext>
            </a:extLst>
          </p:cNvPr>
          <p:cNvSpPr txBox="1"/>
          <p:nvPr/>
        </p:nvSpPr>
        <p:spPr>
          <a:xfrm>
            <a:off x="540000" y="2875438"/>
            <a:ext cx="2494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3975">
            <a:extLst>
              <a:ext uri="{FF2B5EF4-FFF2-40B4-BE49-F238E27FC236}">
                <a16:creationId xmlns:a16="http://schemas.microsoft.com/office/drawing/2014/main" id="{42431912-B8F0-104F-BD2D-BC19BF5F7564}"/>
              </a:ext>
            </a:extLst>
          </p:cNvPr>
          <p:cNvSpPr txBox="1"/>
          <p:nvPr/>
        </p:nvSpPr>
        <p:spPr>
          <a:xfrm>
            <a:off x="540000" y="3354741"/>
            <a:ext cx="20326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976">
            <a:extLst>
              <a:ext uri="{FF2B5EF4-FFF2-40B4-BE49-F238E27FC236}">
                <a16:creationId xmlns:a16="http://schemas.microsoft.com/office/drawing/2014/main" id="{B56E66F3-DFC1-A8C4-2D10-1A8239D82C42}"/>
              </a:ext>
            </a:extLst>
          </p:cNvPr>
          <p:cNvSpPr txBox="1"/>
          <p:nvPr/>
        </p:nvSpPr>
        <p:spPr>
          <a:xfrm>
            <a:off x="540000" y="3834044"/>
            <a:ext cx="4972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977">
                <a:extLst>
                  <a:ext uri="{FF2B5EF4-FFF2-40B4-BE49-F238E27FC236}">
                    <a16:creationId xmlns:a16="http://schemas.microsoft.com/office/drawing/2014/main" id="{7066EA12-14E5-15C6-8505-492A21C38294}"/>
                  </a:ext>
                </a:extLst>
              </p:cNvPr>
              <p:cNvSpPr txBox="1"/>
              <p:nvPr/>
            </p:nvSpPr>
            <p:spPr>
              <a:xfrm>
                <a:off x="540000" y="4313347"/>
                <a:ext cx="336194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3977">
                <a:extLst>
                  <a:ext uri="{FF2B5EF4-FFF2-40B4-BE49-F238E27FC236}">
                    <a16:creationId xmlns:a16="http://schemas.microsoft.com/office/drawing/2014/main" id="{7066EA12-14E5-15C6-8505-492A21C38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3347"/>
                <a:ext cx="3361946" cy="490006"/>
              </a:xfrm>
              <a:prstGeom prst="rect">
                <a:avLst/>
              </a:prstGeom>
              <a:blipFill>
                <a:blip r:embed="rId3"/>
                <a:stretch>
                  <a:fillRect l="-5626" r="-4537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979">
                <a:extLst>
                  <a:ext uri="{FF2B5EF4-FFF2-40B4-BE49-F238E27FC236}">
                    <a16:creationId xmlns:a16="http://schemas.microsoft.com/office/drawing/2014/main" id="{C1C9D237-9B83-138F-47F4-3949973046C7}"/>
                  </a:ext>
                </a:extLst>
              </p:cNvPr>
              <p:cNvSpPr txBox="1"/>
              <p:nvPr/>
            </p:nvSpPr>
            <p:spPr>
              <a:xfrm>
                <a:off x="540000" y="4854141"/>
                <a:ext cx="471994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所对弧为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8" name="yt_shape_13979">
                <a:extLst>
                  <a:ext uri="{FF2B5EF4-FFF2-40B4-BE49-F238E27FC236}">
                    <a16:creationId xmlns:a16="http://schemas.microsoft.com/office/drawing/2014/main" id="{C1C9D237-9B83-138F-47F4-394997304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54141"/>
                <a:ext cx="4719946" cy="490006"/>
              </a:xfrm>
              <a:prstGeom prst="rect">
                <a:avLst/>
              </a:prstGeom>
              <a:blipFill>
                <a:blip r:embed="rId4"/>
                <a:stretch>
                  <a:fillRect l="-4005" r="-297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981">
            <a:extLst>
              <a:ext uri="{FF2B5EF4-FFF2-40B4-BE49-F238E27FC236}">
                <a16:creationId xmlns:a16="http://schemas.microsoft.com/office/drawing/2014/main" id="{3C31F660-E1F2-F2F7-4099-7FFCFCB7BEF5}"/>
              </a:ext>
            </a:extLst>
          </p:cNvPr>
          <p:cNvSpPr txBox="1"/>
          <p:nvPr/>
        </p:nvSpPr>
        <p:spPr>
          <a:xfrm>
            <a:off x="540000" y="5394935"/>
            <a:ext cx="3829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3987">
            <a:extLst>
              <a:ext uri="{FF2B5EF4-FFF2-40B4-BE49-F238E27FC236}">
                <a16:creationId xmlns:a16="http://schemas.microsoft.com/office/drawing/2014/main" id="{A1DB5463-40B9-0B1D-DC66-39BC78895FA5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0781" y="3783256"/>
            <a:ext cx="1639812" cy="15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2" name="yt_shape_13982"/>
          <p:cNvSpPr txBox="1"/>
          <p:nvPr/>
        </p:nvSpPr>
        <p:spPr>
          <a:xfrm>
            <a:off x="540000" y="1915224"/>
            <a:ext cx="39129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2394527"/>
            <a:ext cx="364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984" name="yt_shape_13984"/>
          <p:cNvSpPr txBox="1"/>
          <p:nvPr/>
        </p:nvSpPr>
        <p:spPr>
          <a:xfrm>
            <a:off x="540000" y="2873830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85" name="yt_shape_13985"/>
          <p:cNvSpPr txBox="1"/>
          <p:nvPr/>
        </p:nvSpPr>
        <p:spPr>
          <a:xfrm>
            <a:off x="540000" y="3353133"/>
            <a:ext cx="24798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yt_shape_13986">
            <a:extLst>
              <a:ext uri="{FF2B5EF4-FFF2-40B4-BE49-F238E27FC236}">
                <a16:creationId xmlns:a16="http://schemas.microsoft.com/office/drawing/2014/main" id="{20FF5095-FBEF-C491-EBA3-FCF1293275B0}"/>
              </a:ext>
            </a:extLst>
          </p:cNvPr>
          <p:cNvSpPr txBox="1"/>
          <p:nvPr/>
        </p:nvSpPr>
        <p:spPr>
          <a:xfrm>
            <a:off x="540000" y="3868453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在以点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为圆心的同一个圆上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3970">
            <a:extLst>
              <a:ext uri="{FF2B5EF4-FFF2-40B4-BE49-F238E27FC236}">
                <a16:creationId xmlns:a16="http://schemas.microsoft.com/office/drawing/2014/main" id="{CFA72FC0-2580-A91F-B68B-D1A2AC424A93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9256" y="1987232"/>
            <a:ext cx="1802862" cy="162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987">
            <a:extLst>
              <a:ext uri="{FF2B5EF4-FFF2-40B4-BE49-F238E27FC236}">
                <a16:creationId xmlns:a16="http://schemas.microsoft.com/office/drawing/2014/main" id="{4B19B7E8-2843-1CCB-0095-049A60D484F6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0781" y="3781648"/>
            <a:ext cx="1639812" cy="15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969">
            <a:extLst>
              <a:ext uri="{FF2B5EF4-FFF2-40B4-BE49-F238E27FC236}">
                <a16:creationId xmlns:a16="http://schemas.microsoft.com/office/drawing/2014/main" id="{2121CA98-8144-B37A-8F19-0620D929DE10}"/>
              </a:ext>
            </a:extLst>
          </p:cNvPr>
          <p:cNvSpPr txBox="1"/>
          <p:nvPr/>
        </p:nvSpPr>
        <p:spPr>
          <a:xfrm>
            <a:off x="540119" y="9345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为圆心的同一个圆上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82" grpId="0" build="allAtOnce"/>
      <p:bldP spid="13983" grpId="0" build="allAtOnce"/>
      <p:bldP spid="13984" grpId="0" build="allAtOnce"/>
      <p:bldP spid="13985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9" name="yt_shape_139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90" name="yt_image_1399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2389" y="1988840"/>
            <a:ext cx="1719729" cy="17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92">
                <a:extLst>
                  <a:ext uri="{FF2B5EF4-FFF2-40B4-BE49-F238E27FC236}">
                    <a16:creationId xmlns:a16="http://schemas.microsoft.com/office/drawing/2014/main" id="{CE9E611E-ABE6-D450-7F62-4A6364B4BED0}"/>
                  </a:ext>
                </a:extLst>
              </p:cNvPr>
              <p:cNvSpPr txBox="1"/>
              <p:nvPr/>
            </p:nvSpPr>
            <p:spPr>
              <a:xfrm>
                <a:off x="540000" y="1916832"/>
                <a:ext cx="6676508" cy="3104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2" name="yt_shape_13992">
                <a:extLst>
                  <a:ext uri="{FF2B5EF4-FFF2-40B4-BE49-F238E27FC236}">
                    <a16:creationId xmlns:a16="http://schemas.microsoft.com/office/drawing/2014/main" id="{CE9E611E-ABE6-D450-7F62-4A6364B4B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6676508" cy="3104889"/>
              </a:xfrm>
              <a:prstGeom prst="rect">
                <a:avLst/>
              </a:prstGeom>
              <a:blipFill>
                <a:blip r:embed="rId3"/>
                <a:stretch>
                  <a:fillRect l="-2831" r="-1918" b="-5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毕节市中考改编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95" name="yt_shape_13995"/>
          <p:cNvSpPr txBox="1"/>
          <p:nvPr/>
        </p:nvSpPr>
        <p:spPr>
          <a:xfrm>
            <a:off x="540000" y="1859435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96"/>
              <p:cNvSpPr txBox="1"/>
              <p:nvPr/>
            </p:nvSpPr>
            <p:spPr>
              <a:xfrm>
                <a:off x="540000" y="2491102"/>
                <a:ext cx="5126403" cy="38672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所对弧为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3996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5126403" cy="3867277"/>
              </a:xfrm>
              <a:prstGeom prst="rect">
                <a:avLst/>
              </a:prstGeom>
              <a:blipFill>
                <a:blip r:embed="rId2"/>
                <a:stretch>
                  <a:fillRect l="-3686" t="-1420" r="-2973" b="-3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98" name="yt_image_1399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7816" y="2491102"/>
            <a:ext cx="1744183" cy="164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000" y="900000"/>
            <a:ext cx="6519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01"/>
              <p:cNvSpPr txBox="1"/>
              <p:nvPr/>
            </p:nvSpPr>
            <p:spPr>
              <a:xfrm>
                <a:off x="540000" y="1531667"/>
                <a:ext cx="6115905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4001" descr="{&quot;rangeId&quot;: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115905" cy="2907014"/>
              </a:xfrm>
              <a:prstGeom prst="rect">
                <a:avLst/>
              </a:prstGeom>
              <a:blipFill>
                <a:blip r:embed="rId2"/>
                <a:stretch>
                  <a:fillRect l="-3091" r="-1994" b="-5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03" name="yt_image_1400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7816" y="1196752"/>
            <a:ext cx="1744183" cy="164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05" name="yt_image_1400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7816" y="3078496"/>
            <a:ext cx="1686528" cy="157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686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2023-05-14T16:32:09Z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