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7" r:id="rId6"/>
    <p:sldId id="372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bin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4" name="yt_shape_1389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教材母题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的切线互相垂直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895" name="yt_image_138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8515" y="1961387"/>
            <a:ext cx="1483485" cy="155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897">
            <a:extLst>
              <a:ext uri="{FF2B5EF4-FFF2-40B4-BE49-F238E27FC236}">
                <a16:creationId xmlns:a16="http://schemas.microsoft.com/office/drawing/2014/main" id="{4C86E72C-C501-6A02-04F5-7014469F4C4C}"/>
              </a:ext>
            </a:extLst>
          </p:cNvPr>
          <p:cNvSpPr txBox="1"/>
          <p:nvPr/>
        </p:nvSpPr>
        <p:spPr>
          <a:xfrm>
            <a:off x="540000" y="1988840"/>
            <a:ext cx="21207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3898">
            <a:extLst>
              <a:ext uri="{FF2B5EF4-FFF2-40B4-BE49-F238E27FC236}">
                <a16:creationId xmlns:a16="http://schemas.microsoft.com/office/drawing/2014/main" id="{02AE353E-F79C-3FBC-1CFF-FF53E307441C}"/>
              </a:ext>
            </a:extLst>
          </p:cNvPr>
          <p:cNvSpPr txBox="1"/>
          <p:nvPr/>
        </p:nvSpPr>
        <p:spPr>
          <a:xfrm>
            <a:off x="540000" y="2468143"/>
            <a:ext cx="27571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3899">
            <a:extLst>
              <a:ext uri="{FF2B5EF4-FFF2-40B4-BE49-F238E27FC236}">
                <a16:creationId xmlns:a16="http://schemas.microsoft.com/office/drawing/2014/main" id="{480BA300-E04C-A724-AAA1-9D81774BC6A2}"/>
              </a:ext>
            </a:extLst>
          </p:cNvPr>
          <p:cNvSpPr txBox="1"/>
          <p:nvPr/>
        </p:nvSpPr>
        <p:spPr>
          <a:xfrm>
            <a:off x="540000" y="2947446"/>
            <a:ext cx="16254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3900">
            <a:extLst>
              <a:ext uri="{FF2B5EF4-FFF2-40B4-BE49-F238E27FC236}">
                <a16:creationId xmlns:a16="http://schemas.microsoft.com/office/drawing/2014/main" id="{D52A00D3-10A8-8518-8EA2-207E2C0A0A0C}"/>
              </a:ext>
            </a:extLst>
          </p:cNvPr>
          <p:cNvSpPr txBox="1"/>
          <p:nvPr/>
        </p:nvSpPr>
        <p:spPr>
          <a:xfrm>
            <a:off x="540000" y="3426749"/>
            <a:ext cx="35234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3901">
            <a:extLst>
              <a:ext uri="{FF2B5EF4-FFF2-40B4-BE49-F238E27FC236}">
                <a16:creationId xmlns:a16="http://schemas.microsoft.com/office/drawing/2014/main" id="{E9DF90F5-EBFE-5DF8-A164-CEDCA1D3FB27}"/>
              </a:ext>
            </a:extLst>
          </p:cNvPr>
          <p:cNvSpPr txBox="1"/>
          <p:nvPr/>
        </p:nvSpPr>
        <p:spPr>
          <a:xfrm>
            <a:off x="540000" y="3906052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3902">
            <a:extLst>
              <a:ext uri="{FF2B5EF4-FFF2-40B4-BE49-F238E27FC236}">
                <a16:creationId xmlns:a16="http://schemas.microsoft.com/office/drawing/2014/main" id="{C2D073A2-6E8A-C8FA-7291-8BEE19D6EC4D}"/>
              </a:ext>
            </a:extLst>
          </p:cNvPr>
          <p:cNvSpPr txBox="1"/>
          <p:nvPr/>
        </p:nvSpPr>
        <p:spPr>
          <a:xfrm>
            <a:off x="540000" y="4385355"/>
            <a:ext cx="45316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3903">
            <a:extLst>
              <a:ext uri="{FF2B5EF4-FFF2-40B4-BE49-F238E27FC236}">
                <a16:creationId xmlns:a16="http://schemas.microsoft.com/office/drawing/2014/main" id="{814BF403-BDBC-E8A0-A682-C138D0B6164E}"/>
              </a:ext>
            </a:extLst>
          </p:cNvPr>
          <p:cNvSpPr txBox="1"/>
          <p:nvPr/>
        </p:nvSpPr>
        <p:spPr>
          <a:xfrm>
            <a:off x="540000" y="4864658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3904">
            <a:extLst>
              <a:ext uri="{FF2B5EF4-FFF2-40B4-BE49-F238E27FC236}">
                <a16:creationId xmlns:a16="http://schemas.microsoft.com/office/drawing/2014/main" id="{BEA38575-8584-FE81-7F79-59986A8941D9}"/>
              </a:ext>
            </a:extLst>
          </p:cNvPr>
          <p:cNvSpPr txBox="1"/>
          <p:nvPr/>
        </p:nvSpPr>
        <p:spPr>
          <a:xfrm>
            <a:off x="540000" y="5343961"/>
            <a:ext cx="23756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" name="yt_image_13905">
            <a:extLst>
              <a:ext uri="{FF2B5EF4-FFF2-40B4-BE49-F238E27FC236}">
                <a16:creationId xmlns:a16="http://schemas.microsoft.com/office/drawing/2014/main" id="{E8315159-4E8C-B5D6-7483-56BFBDA465DD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3504" y="3609051"/>
            <a:ext cx="1533506" cy="155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7" name="yt_shape_1390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908" name="yt_image_139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1716" y="1946195"/>
            <a:ext cx="1895641" cy="186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910">
            <a:extLst>
              <a:ext uri="{FF2B5EF4-FFF2-40B4-BE49-F238E27FC236}">
                <a16:creationId xmlns:a16="http://schemas.microsoft.com/office/drawing/2014/main" id="{DBC6F146-6C58-4DD0-BBD5-3638A4D6E8EF}"/>
              </a:ext>
            </a:extLst>
          </p:cNvPr>
          <p:cNvSpPr txBox="1"/>
          <p:nvPr/>
        </p:nvSpPr>
        <p:spPr>
          <a:xfrm>
            <a:off x="540000" y="1949620"/>
            <a:ext cx="40363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3" name="yt_shape_13911">
            <a:extLst>
              <a:ext uri="{FF2B5EF4-FFF2-40B4-BE49-F238E27FC236}">
                <a16:creationId xmlns:a16="http://schemas.microsoft.com/office/drawing/2014/main" id="{207205EC-6D5D-FEA7-E7F5-D0BEB30B0C5D}"/>
              </a:ext>
            </a:extLst>
          </p:cNvPr>
          <p:cNvSpPr txBox="1"/>
          <p:nvPr/>
        </p:nvSpPr>
        <p:spPr>
          <a:xfrm>
            <a:off x="540000" y="2428923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3912">
            <a:extLst>
              <a:ext uri="{FF2B5EF4-FFF2-40B4-BE49-F238E27FC236}">
                <a16:creationId xmlns:a16="http://schemas.microsoft.com/office/drawing/2014/main" id="{6D812CDF-79FA-63CF-E915-77F0A7B45340}"/>
              </a:ext>
            </a:extLst>
          </p:cNvPr>
          <p:cNvSpPr txBox="1"/>
          <p:nvPr/>
        </p:nvSpPr>
        <p:spPr>
          <a:xfrm>
            <a:off x="540000" y="2908226"/>
            <a:ext cx="2529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3913">
            <a:extLst>
              <a:ext uri="{FF2B5EF4-FFF2-40B4-BE49-F238E27FC236}">
                <a16:creationId xmlns:a16="http://schemas.microsoft.com/office/drawing/2014/main" id="{5FDBE039-8DBA-16B8-A9BC-DFB04E1076AD}"/>
              </a:ext>
            </a:extLst>
          </p:cNvPr>
          <p:cNvSpPr txBox="1"/>
          <p:nvPr/>
        </p:nvSpPr>
        <p:spPr>
          <a:xfrm>
            <a:off x="540000" y="3387529"/>
            <a:ext cx="27347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3914">
            <a:extLst>
              <a:ext uri="{FF2B5EF4-FFF2-40B4-BE49-F238E27FC236}">
                <a16:creationId xmlns:a16="http://schemas.microsoft.com/office/drawing/2014/main" id="{9B9ACB72-9A73-342C-4920-C303DC517EF1}"/>
              </a:ext>
            </a:extLst>
          </p:cNvPr>
          <p:cNvSpPr txBox="1"/>
          <p:nvPr/>
        </p:nvSpPr>
        <p:spPr>
          <a:xfrm>
            <a:off x="540000" y="3866832"/>
            <a:ext cx="43778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3915">
            <a:extLst>
              <a:ext uri="{FF2B5EF4-FFF2-40B4-BE49-F238E27FC236}">
                <a16:creationId xmlns:a16="http://schemas.microsoft.com/office/drawing/2014/main" id="{FB4F336D-B937-4B8C-6D49-B639FAE51213}"/>
              </a:ext>
            </a:extLst>
          </p:cNvPr>
          <p:cNvSpPr txBox="1"/>
          <p:nvPr/>
        </p:nvSpPr>
        <p:spPr>
          <a:xfrm>
            <a:off x="540000" y="4346135"/>
            <a:ext cx="33871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3916">
            <a:extLst>
              <a:ext uri="{FF2B5EF4-FFF2-40B4-BE49-F238E27FC236}">
                <a16:creationId xmlns:a16="http://schemas.microsoft.com/office/drawing/2014/main" id="{60A17ED7-025A-C73B-F5D2-2E69C3ABC9AC}"/>
              </a:ext>
            </a:extLst>
          </p:cNvPr>
          <p:cNvSpPr txBox="1"/>
          <p:nvPr/>
        </p:nvSpPr>
        <p:spPr>
          <a:xfrm>
            <a:off x="540000" y="4825438"/>
            <a:ext cx="30649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3917">
            <a:extLst>
              <a:ext uri="{FF2B5EF4-FFF2-40B4-BE49-F238E27FC236}">
                <a16:creationId xmlns:a16="http://schemas.microsoft.com/office/drawing/2014/main" id="{987CA230-2668-DC58-F61B-A05CA46C9C07}"/>
              </a:ext>
            </a:extLst>
          </p:cNvPr>
          <p:cNvSpPr txBox="1"/>
          <p:nvPr/>
        </p:nvSpPr>
        <p:spPr>
          <a:xfrm>
            <a:off x="540000" y="5304741"/>
            <a:ext cx="32188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" name="yt_image_13918">
            <a:extLst>
              <a:ext uri="{FF2B5EF4-FFF2-40B4-BE49-F238E27FC236}">
                <a16:creationId xmlns:a16="http://schemas.microsoft.com/office/drawing/2014/main" id="{E6CD4F82-0EA6-CC6B-D214-80096B8E44CF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7916" y="4005064"/>
            <a:ext cx="1804084" cy="182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0" name="yt_shape_1392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921" name="yt_image_1392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6168" y="1916832"/>
            <a:ext cx="1885950" cy="1811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923">
            <a:extLst>
              <a:ext uri="{FF2B5EF4-FFF2-40B4-BE49-F238E27FC236}">
                <a16:creationId xmlns:a16="http://schemas.microsoft.com/office/drawing/2014/main" id="{E663B17B-A4A8-D92D-3296-B551797501B9}"/>
              </a:ext>
            </a:extLst>
          </p:cNvPr>
          <p:cNvSpPr txBox="1"/>
          <p:nvPr/>
        </p:nvSpPr>
        <p:spPr>
          <a:xfrm>
            <a:off x="540000" y="1988840"/>
            <a:ext cx="21207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3924">
            <a:extLst>
              <a:ext uri="{FF2B5EF4-FFF2-40B4-BE49-F238E27FC236}">
                <a16:creationId xmlns:a16="http://schemas.microsoft.com/office/drawing/2014/main" id="{44F6501F-5BDF-400F-D7F1-2A060CDDAEB3}"/>
              </a:ext>
            </a:extLst>
          </p:cNvPr>
          <p:cNvSpPr txBox="1"/>
          <p:nvPr/>
        </p:nvSpPr>
        <p:spPr>
          <a:xfrm>
            <a:off x="540000" y="2468143"/>
            <a:ext cx="43778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3925">
            <a:extLst>
              <a:ext uri="{FF2B5EF4-FFF2-40B4-BE49-F238E27FC236}">
                <a16:creationId xmlns:a16="http://schemas.microsoft.com/office/drawing/2014/main" id="{219A5B41-CCC8-F0E1-2858-9534D29639AF}"/>
              </a:ext>
            </a:extLst>
          </p:cNvPr>
          <p:cNvSpPr txBox="1"/>
          <p:nvPr/>
        </p:nvSpPr>
        <p:spPr>
          <a:xfrm>
            <a:off x="540000" y="2947446"/>
            <a:ext cx="27623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3926">
            <a:extLst>
              <a:ext uri="{FF2B5EF4-FFF2-40B4-BE49-F238E27FC236}">
                <a16:creationId xmlns:a16="http://schemas.microsoft.com/office/drawing/2014/main" id="{EB02F722-8B58-8575-21F7-B47C05877101}"/>
              </a:ext>
            </a:extLst>
          </p:cNvPr>
          <p:cNvSpPr txBox="1"/>
          <p:nvPr/>
        </p:nvSpPr>
        <p:spPr>
          <a:xfrm>
            <a:off x="540000" y="3426749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3927">
            <a:extLst>
              <a:ext uri="{FF2B5EF4-FFF2-40B4-BE49-F238E27FC236}">
                <a16:creationId xmlns:a16="http://schemas.microsoft.com/office/drawing/2014/main" id="{13E435D5-3798-4857-08EE-5CE5A2EC2403}"/>
              </a:ext>
            </a:extLst>
          </p:cNvPr>
          <p:cNvSpPr txBox="1"/>
          <p:nvPr/>
        </p:nvSpPr>
        <p:spPr>
          <a:xfrm>
            <a:off x="540000" y="3906052"/>
            <a:ext cx="43778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3928">
            <a:extLst>
              <a:ext uri="{FF2B5EF4-FFF2-40B4-BE49-F238E27FC236}">
                <a16:creationId xmlns:a16="http://schemas.microsoft.com/office/drawing/2014/main" id="{F769AA33-FED0-80B3-804A-260564FE28C4}"/>
              </a:ext>
            </a:extLst>
          </p:cNvPr>
          <p:cNvSpPr txBox="1"/>
          <p:nvPr/>
        </p:nvSpPr>
        <p:spPr>
          <a:xfrm>
            <a:off x="540000" y="4385355"/>
            <a:ext cx="62981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8" name="yt_image_13929">
            <a:extLst>
              <a:ext uri="{FF2B5EF4-FFF2-40B4-BE49-F238E27FC236}">
                <a16:creationId xmlns:a16="http://schemas.microsoft.com/office/drawing/2014/main" id="{BBCFEF59-D330-2E70-439F-23177CED561B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8786" y="3861048"/>
            <a:ext cx="1700713" cy="170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1" name="yt_shape_1393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与直角边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932" name="yt_image_1393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8036" y="1916833"/>
            <a:ext cx="209874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934">
            <a:extLst>
              <a:ext uri="{FF2B5EF4-FFF2-40B4-BE49-F238E27FC236}">
                <a16:creationId xmlns:a16="http://schemas.microsoft.com/office/drawing/2014/main" id="{8F1C5F99-1751-65DF-5462-9053B19E6C92}"/>
              </a:ext>
            </a:extLst>
          </p:cNvPr>
          <p:cNvSpPr txBox="1"/>
          <p:nvPr/>
        </p:nvSpPr>
        <p:spPr>
          <a:xfrm>
            <a:off x="540000" y="1915255"/>
            <a:ext cx="48907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3935">
            <a:extLst>
              <a:ext uri="{FF2B5EF4-FFF2-40B4-BE49-F238E27FC236}">
                <a16:creationId xmlns:a16="http://schemas.microsoft.com/office/drawing/2014/main" id="{C652AF41-6794-BA9C-E2AD-FB604FEF0C70}"/>
              </a:ext>
            </a:extLst>
          </p:cNvPr>
          <p:cNvSpPr txBox="1"/>
          <p:nvPr/>
        </p:nvSpPr>
        <p:spPr>
          <a:xfrm>
            <a:off x="540000" y="2394558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是切线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3936">
            <a:extLst>
              <a:ext uri="{FF2B5EF4-FFF2-40B4-BE49-F238E27FC236}">
                <a16:creationId xmlns:a16="http://schemas.microsoft.com/office/drawing/2014/main" id="{DD5FEFDF-106B-DEA0-D085-61846B450624}"/>
              </a:ext>
            </a:extLst>
          </p:cNvPr>
          <p:cNvSpPr txBox="1"/>
          <p:nvPr/>
        </p:nvSpPr>
        <p:spPr>
          <a:xfrm>
            <a:off x="540000" y="2873861"/>
            <a:ext cx="20518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3937">
            <a:extLst>
              <a:ext uri="{FF2B5EF4-FFF2-40B4-BE49-F238E27FC236}">
                <a16:creationId xmlns:a16="http://schemas.microsoft.com/office/drawing/2014/main" id="{AECE7B77-6CBD-A4A1-08CD-5A53EECEECA9}"/>
              </a:ext>
            </a:extLst>
          </p:cNvPr>
          <p:cNvSpPr txBox="1"/>
          <p:nvPr/>
        </p:nvSpPr>
        <p:spPr>
          <a:xfrm>
            <a:off x="540000" y="3353164"/>
            <a:ext cx="3146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为矩形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3938">
            <a:extLst>
              <a:ext uri="{FF2B5EF4-FFF2-40B4-BE49-F238E27FC236}">
                <a16:creationId xmlns:a16="http://schemas.microsoft.com/office/drawing/2014/main" id="{83D2BB24-9625-0799-CA63-AB0BCC54408A}"/>
              </a:ext>
            </a:extLst>
          </p:cNvPr>
          <p:cNvSpPr txBox="1"/>
          <p:nvPr/>
        </p:nvSpPr>
        <p:spPr>
          <a:xfrm>
            <a:off x="540000" y="3832467"/>
            <a:ext cx="4691904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939">
                <a:extLst>
                  <a:ext uri="{FF2B5EF4-FFF2-40B4-BE49-F238E27FC236}">
                    <a16:creationId xmlns:a16="http://schemas.microsoft.com/office/drawing/2014/main" id="{6A5FE851-352C-69B1-977D-69E2F2BE6F90}"/>
                  </a:ext>
                </a:extLst>
              </p:cNvPr>
              <p:cNvSpPr txBox="1"/>
              <p:nvPr/>
            </p:nvSpPr>
            <p:spPr>
              <a:xfrm>
                <a:off x="540000" y="4797152"/>
                <a:ext cx="4005905" cy="6493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7" name="yt_shape_13939">
                <a:extLst>
                  <a:ext uri="{FF2B5EF4-FFF2-40B4-BE49-F238E27FC236}">
                    <a16:creationId xmlns:a16="http://schemas.microsoft.com/office/drawing/2014/main" id="{6A5FE851-352C-69B1-977D-69E2F2BE6F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97152"/>
                <a:ext cx="4005905" cy="649345"/>
              </a:xfrm>
              <a:prstGeom prst="rect">
                <a:avLst/>
              </a:prstGeom>
              <a:blipFill>
                <a:blip r:embed="rId3"/>
                <a:stretch>
                  <a:fillRect l="-4718" r="-350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941">
                <a:extLst>
                  <a:ext uri="{FF2B5EF4-FFF2-40B4-BE49-F238E27FC236}">
                    <a16:creationId xmlns:a16="http://schemas.microsoft.com/office/drawing/2014/main" id="{A4DA599A-3275-EB7F-4CCB-C33E063E36D9}"/>
                  </a:ext>
                </a:extLst>
              </p:cNvPr>
              <p:cNvSpPr txBox="1"/>
              <p:nvPr/>
            </p:nvSpPr>
            <p:spPr>
              <a:xfrm>
                <a:off x="540000" y="5497285"/>
                <a:ext cx="2434962" cy="6493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3941">
                <a:extLst>
                  <a:ext uri="{FF2B5EF4-FFF2-40B4-BE49-F238E27FC236}">
                    <a16:creationId xmlns:a16="http://schemas.microsoft.com/office/drawing/2014/main" id="{A4DA599A-3275-EB7F-4CCB-C33E063E36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97285"/>
                <a:ext cx="2434962" cy="649345"/>
              </a:xfrm>
              <a:prstGeom prst="rect">
                <a:avLst/>
              </a:prstGeom>
              <a:blipFill>
                <a:blip r:embed="rId4"/>
                <a:stretch>
                  <a:fillRect l="-7769" r="-651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3943">
            <a:extLst>
              <a:ext uri="{FF2B5EF4-FFF2-40B4-BE49-F238E27FC236}">
                <a16:creationId xmlns:a16="http://schemas.microsoft.com/office/drawing/2014/main" id="{3E6FE580-9F3F-B5AC-835C-26363593D5B2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86823" y="3645523"/>
            <a:ext cx="2059957" cy="150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5" name="yt_shape_1394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946" name="yt_shape_13946"/>
          <p:cNvSpPr txBox="1"/>
          <p:nvPr/>
        </p:nvSpPr>
        <p:spPr>
          <a:xfrm>
            <a:off x="540000" y="1859435"/>
            <a:ext cx="4124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3947"/>
          <p:cNvSpPr txBox="1"/>
          <p:nvPr/>
        </p:nvSpPr>
        <p:spPr>
          <a:xfrm>
            <a:off x="540000" y="2491102"/>
            <a:ext cx="5919890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948" name="yt_image_1394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1314" y="2049687"/>
            <a:ext cx="1810686" cy="181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3955">
            <a:extLst>
              <a:ext uri="{FF2B5EF4-FFF2-40B4-BE49-F238E27FC236}">
                <a16:creationId xmlns:a16="http://schemas.microsoft.com/office/drawing/2014/main" id="{37BDA6B5-8B3D-D4B7-40A8-FCAD463EF742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7390" y="4005064"/>
            <a:ext cx="1751220" cy="181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0" name="yt_shape_13950"/>
          <p:cNvSpPr txBox="1"/>
          <p:nvPr/>
        </p:nvSpPr>
        <p:spPr>
          <a:xfrm>
            <a:off x="540000" y="900000"/>
            <a:ext cx="48362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951"/>
              <p:cNvSpPr txBox="1"/>
              <p:nvPr/>
            </p:nvSpPr>
            <p:spPr>
              <a:xfrm>
                <a:off x="540000" y="1531667"/>
                <a:ext cx="5677836" cy="41940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易证四边形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为矩形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951" descr="{&quot;rangeId&quot;: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677836" cy="4194033"/>
              </a:xfrm>
              <a:prstGeom prst="rect">
                <a:avLst/>
              </a:prstGeom>
              <a:blipFill>
                <a:blip r:embed="rId2"/>
                <a:stretch>
                  <a:fillRect l="-3330" t="-1163" r="-2256" b="-3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53" name="yt_image_1395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7923" y="1114257"/>
            <a:ext cx="1810687" cy="181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3955">
            <a:extLst>
              <a:ext uri="{FF2B5EF4-FFF2-40B4-BE49-F238E27FC236}">
                <a16:creationId xmlns:a16="http://schemas.microsoft.com/office/drawing/2014/main" id="{40FB59FF-58C7-5D4F-D641-6E0F9E09509E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27390" y="3140968"/>
            <a:ext cx="1751220" cy="181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714</Words>
  <Application>Microsoft Office PowerPoint</Application>
  <PresentationFormat>宽屏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40</cp:revision>
  <dcterms:created xsi:type="dcterms:W3CDTF">2023-05-05T05:33:04Z</dcterms:created>
  <dcterms:modified xsi:type="dcterms:W3CDTF">2023-05-14T07:32:10Z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