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9" r:id="rId5"/>
    <p:sldId id="376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bin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2" name="yt_shape_15302"/>
          <p:cNvSpPr txBox="1"/>
          <p:nvPr/>
        </p:nvSpPr>
        <p:spPr>
          <a:xfrm>
            <a:off x="540000" y="900000"/>
            <a:ext cx="438581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遇弦作弦心距或半径</a:t>
            </a:r>
          </a:p>
        </p:txBody>
      </p:sp>
      <p:sp>
        <p:nvSpPr>
          <p:cNvPr id="15303" name="yt_shape_15303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304" name="yt_image_153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3837" y="2401516"/>
            <a:ext cx="1718044" cy="161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451454">
            <a:extLst>
              <a:ext uri="{FF2B5EF4-FFF2-40B4-BE49-F238E27FC236}">
                <a16:creationId xmlns:a16="http://schemas.microsoft.com/office/drawing/2014/main" id="{E90BE428-0693-A5C5-D668-AA26251DD30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306">
                <a:extLst>
                  <a:ext uri="{FF2B5EF4-FFF2-40B4-BE49-F238E27FC236}">
                    <a16:creationId xmlns:a16="http://schemas.microsoft.com/office/drawing/2014/main" id="{66EAFF03-1FE2-C77D-C5D1-FFB281D8FA04}"/>
                  </a:ext>
                </a:extLst>
              </p:cNvPr>
              <p:cNvSpPr txBox="1"/>
              <p:nvPr/>
            </p:nvSpPr>
            <p:spPr>
              <a:xfrm>
                <a:off x="540000" y="2372054"/>
                <a:ext cx="898643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2" name="yt_shape_15306">
                <a:extLst>
                  <a:ext uri="{FF2B5EF4-FFF2-40B4-BE49-F238E27FC236}">
                    <a16:creationId xmlns:a16="http://schemas.microsoft.com/office/drawing/2014/main" id="{66EAFF03-1FE2-C77D-C5D1-FFB281D8FA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2054"/>
                <a:ext cx="8986434" cy="638893"/>
              </a:xfrm>
              <a:prstGeom prst="rect">
                <a:avLst/>
              </a:prstGeom>
              <a:blipFill>
                <a:blip r:embed="rId4"/>
                <a:stretch>
                  <a:fillRect l="-2103" r="-115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5308">
            <a:extLst>
              <a:ext uri="{FF2B5EF4-FFF2-40B4-BE49-F238E27FC236}">
                <a16:creationId xmlns:a16="http://schemas.microsoft.com/office/drawing/2014/main" id="{E1BC608B-F6F2-E290-39A9-9430EB165C2B}"/>
              </a:ext>
            </a:extLst>
          </p:cNvPr>
          <p:cNvSpPr txBox="1"/>
          <p:nvPr/>
        </p:nvSpPr>
        <p:spPr>
          <a:xfrm>
            <a:off x="540000" y="3061735"/>
            <a:ext cx="22217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5309">
            <a:extLst>
              <a:ext uri="{FF2B5EF4-FFF2-40B4-BE49-F238E27FC236}">
                <a16:creationId xmlns:a16="http://schemas.microsoft.com/office/drawing/2014/main" id="{1C1CB225-3C69-656E-E5E3-30C94909299B}"/>
              </a:ext>
            </a:extLst>
          </p:cNvPr>
          <p:cNvSpPr txBox="1"/>
          <p:nvPr/>
        </p:nvSpPr>
        <p:spPr>
          <a:xfrm>
            <a:off x="540000" y="3541038"/>
            <a:ext cx="41870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NPB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310">
            <a:extLst>
              <a:ext uri="{FF2B5EF4-FFF2-40B4-BE49-F238E27FC236}">
                <a16:creationId xmlns:a16="http://schemas.microsoft.com/office/drawing/2014/main" id="{A9D41836-AC31-88BC-210F-020246F7BCDF}"/>
              </a:ext>
            </a:extLst>
          </p:cNvPr>
          <p:cNvSpPr txBox="1"/>
          <p:nvPr/>
        </p:nvSpPr>
        <p:spPr>
          <a:xfrm>
            <a:off x="540000" y="4020341"/>
            <a:ext cx="3640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NPB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5311">
            <a:extLst>
              <a:ext uri="{FF2B5EF4-FFF2-40B4-BE49-F238E27FC236}">
                <a16:creationId xmlns:a16="http://schemas.microsoft.com/office/drawing/2014/main" id="{8E939848-F081-36BE-2517-362F69A30971}"/>
              </a:ext>
            </a:extLst>
          </p:cNvPr>
          <p:cNvSpPr txBox="1"/>
          <p:nvPr/>
        </p:nvSpPr>
        <p:spPr>
          <a:xfrm>
            <a:off x="540000" y="4499644"/>
            <a:ext cx="20165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5312">
            <a:extLst>
              <a:ext uri="{FF2B5EF4-FFF2-40B4-BE49-F238E27FC236}">
                <a16:creationId xmlns:a16="http://schemas.microsoft.com/office/drawing/2014/main" id="{0178C258-5AF8-52E3-2713-73ACAA28C3B5}"/>
              </a:ext>
            </a:extLst>
          </p:cNvPr>
          <p:cNvSpPr txBox="1"/>
          <p:nvPr/>
        </p:nvSpPr>
        <p:spPr>
          <a:xfrm>
            <a:off x="540000" y="4978947"/>
            <a:ext cx="39321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NEO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5313">
                <a:extLst>
                  <a:ext uri="{FF2B5EF4-FFF2-40B4-BE49-F238E27FC236}">
                    <a16:creationId xmlns:a16="http://schemas.microsoft.com/office/drawing/2014/main" id="{A422CB81-0CA3-9246-4423-6C55912178E9}"/>
                  </a:ext>
                </a:extLst>
              </p:cNvPr>
              <p:cNvSpPr txBox="1"/>
              <p:nvPr/>
            </p:nvSpPr>
            <p:spPr>
              <a:xfrm>
                <a:off x="540000" y="5458250"/>
                <a:ext cx="4989315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9" name="yt_shape_15313">
                <a:extLst>
                  <a:ext uri="{FF2B5EF4-FFF2-40B4-BE49-F238E27FC236}">
                    <a16:creationId xmlns:a16="http://schemas.microsoft.com/office/drawing/2014/main" id="{A422CB81-0CA3-9246-4423-6C55912178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58250"/>
                <a:ext cx="4989315" cy="478080"/>
              </a:xfrm>
              <a:prstGeom prst="rect">
                <a:avLst/>
              </a:prstGeom>
              <a:blipFill>
                <a:blip r:embed="rId5"/>
                <a:stretch>
                  <a:fillRect l="-3790" t="-1266" r="-2689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5315">
                <a:extLst>
                  <a:ext uri="{FF2B5EF4-FFF2-40B4-BE49-F238E27FC236}">
                    <a16:creationId xmlns:a16="http://schemas.microsoft.com/office/drawing/2014/main" id="{9967EE64-0AA2-917C-84B8-C0B9E2C0CFC8}"/>
                  </a:ext>
                </a:extLst>
              </p:cNvPr>
              <p:cNvSpPr txBox="1"/>
              <p:nvPr/>
            </p:nvSpPr>
            <p:spPr>
              <a:xfrm>
                <a:off x="540000" y="5987118"/>
                <a:ext cx="2730043" cy="466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5315">
                <a:extLst>
                  <a:ext uri="{FF2B5EF4-FFF2-40B4-BE49-F238E27FC236}">
                    <a16:creationId xmlns:a16="http://schemas.microsoft.com/office/drawing/2014/main" id="{9967EE64-0AA2-917C-84B8-C0B9E2C0C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87118"/>
                <a:ext cx="2730043" cy="466218"/>
              </a:xfrm>
              <a:prstGeom prst="rect">
                <a:avLst/>
              </a:prstGeom>
              <a:blipFill>
                <a:blip r:embed="rId6"/>
                <a:stretch>
                  <a:fillRect l="-6935" t="-3896" r="-604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5317">
            <a:extLst>
              <a:ext uri="{FF2B5EF4-FFF2-40B4-BE49-F238E27FC236}">
                <a16:creationId xmlns:a16="http://schemas.microsoft.com/office/drawing/2014/main" id="{0681B5C1-F30B-31D2-C934-ED3D5FDDD40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78734" y="4116338"/>
            <a:ext cx="1721404" cy="147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9" name="yt_shape_15319"/>
          <p:cNvSpPr txBox="1"/>
          <p:nvPr/>
        </p:nvSpPr>
        <p:spPr>
          <a:xfrm>
            <a:off x="540000" y="900000"/>
            <a:ext cx="5309146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遇直径作直径所对的圆周角</a:t>
            </a:r>
          </a:p>
        </p:txBody>
      </p:sp>
      <p:sp>
        <p:nvSpPr>
          <p:cNvPr id="15320" name="yt_shape_1532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321" name="yt_image_153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7460" y="2420888"/>
            <a:ext cx="1714658" cy="168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451491">
            <a:extLst>
              <a:ext uri="{FF2B5EF4-FFF2-40B4-BE49-F238E27FC236}">
                <a16:creationId xmlns:a16="http://schemas.microsoft.com/office/drawing/2014/main" id="{D54C34B3-977C-88A6-27E7-F78169A875F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yt_shape_15323">
            <a:extLst>
              <a:ext uri="{FF2B5EF4-FFF2-40B4-BE49-F238E27FC236}">
                <a16:creationId xmlns:a16="http://schemas.microsoft.com/office/drawing/2014/main" id="{D63B9555-76F1-F301-1B9C-79CFB00DA15C}"/>
              </a:ext>
            </a:extLst>
          </p:cNvPr>
          <p:cNvSpPr txBox="1"/>
          <p:nvPr/>
        </p:nvSpPr>
        <p:spPr>
          <a:xfrm>
            <a:off x="540000" y="2420888"/>
            <a:ext cx="1913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5324">
            <a:extLst>
              <a:ext uri="{FF2B5EF4-FFF2-40B4-BE49-F238E27FC236}">
                <a16:creationId xmlns:a16="http://schemas.microsoft.com/office/drawing/2014/main" id="{F4A8F32D-A709-C3C2-29AA-3099E03C8B1D}"/>
              </a:ext>
            </a:extLst>
          </p:cNvPr>
          <p:cNvSpPr txBox="1"/>
          <p:nvPr/>
        </p:nvSpPr>
        <p:spPr>
          <a:xfrm>
            <a:off x="540000" y="2900191"/>
            <a:ext cx="270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5325">
            <a:extLst>
              <a:ext uri="{FF2B5EF4-FFF2-40B4-BE49-F238E27FC236}">
                <a16:creationId xmlns:a16="http://schemas.microsoft.com/office/drawing/2014/main" id="{4FF28929-AA06-FBD7-7A74-F5553D8252E8}"/>
              </a:ext>
            </a:extLst>
          </p:cNvPr>
          <p:cNvSpPr txBox="1"/>
          <p:nvPr/>
        </p:nvSpPr>
        <p:spPr>
          <a:xfrm>
            <a:off x="540000" y="3379494"/>
            <a:ext cx="24093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326">
            <a:extLst>
              <a:ext uri="{FF2B5EF4-FFF2-40B4-BE49-F238E27FC236}">
                <a16:creationId xmlns:a16="http://schemas.microsoft.com/office/drawing/2014/main" id="{E335C266-F4F4-C10D-B1F9-F1B2B75E4C82}"/>
              </a:ext>
            </a:extLst>
          </p:cNvPr>
          <p:cNvSpPr txBox="1"/>
          <p:nvPr/>
        </p:nvSpPr>
        <p:spPr>
          <a:xfrm>
            <a:off x="540000" y="3858797"/>
            <a:ext cx="1691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5327">
            <a:extLst>
              <a:ext uri="{FF2B5EF4-FFF2-40B4-BE49-F238E27FC236}">
                <a16:creationId xmlns:a16="http://schemas.microsoft.com/office/drawing/2014/main" id="{D4072366-62F8-2C7E-91FD-4AF444BE3C5C}"/>
              </a:ext>
            </a:extLst>
          </p:cNvPr>
          <p:cNvSpPr txBox="1"/>
          <p:nvPr/>
        </p:nvSpPr>
        <p:spPr>
          <a:xfrm>
            <a:off x="540000" y="4338100"/>
            <a:ext cx="1691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5328">
            <a:extLst>
              <a:ext uri="{FF2B5EF4-FFF2-40B4-BE49-F238E27FC236}">
                <a16:creationId xmlns:a16="http://schemas.microsoft.com/office/drawing/2014/main" id="{6C52189F-56CF-5695-EAC0-00349A66FAD4}"/>
              </a:ext>
            </a:extLst>
          </p:cNvPr>
          <p:cNvSpPr txBox="1"/>
          <p:nvPr/>
        </p:nvSpPr>
        <p:spPr>
          <a:xfrm>
            <a:off x="540000" y="4817403"/>
            <a:ext cx="1691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5329">
            <a:extLst>
              <a:ext uri="{FF2B5EF4-FFF2-40B4-BE49-F238E27FC236}">
                <a16:creationId xmlns:a16="http://schemas.microsoft.com/office/drawing/2014/main" id="{9712CD89-D3A9-8222-3BF1-6DCCFA20A368}"/>
              </a:ext>
            </a:extLst>
          </p:cNvPr>
          <p:cNvSpPr txBox="1"/>
          <p:nvPr/>
        </p:nvSpPr>
        <p:spPr>
          <a:xfrm>
            <a:off x="540000" y="5296706"/>
            <a:ext cx="54005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5330">
            <a:extLst>
              <a:ext uri="{FF2B5EF4-FFF2-40B4-BE49-F238E27FC236}">
                <a16:creationId xmlns:a16="http://schemas.microsoft.com/office/drawing/2014/main" id="{6E3D907B-1911-2FB1-9A94-BA0F7667B821}"/>
              </a:ext>
            </a:extLst>
          </p:cNvPr>
          <p:cNvSpPr txBox="1"/>
          <p:nvPr/>
        </p:nvSpPr>
        <p:spPr>
          <a:xfrm>
            <a:off x="540000" y="5776009"/>
            <a:ext cx="53508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" name="yt_shape_15331">
            <a:extLst>
              <a:ext uri="{FF2B5EF4-FFF2-40B4-BE49-F238E27FC236}">
                <a16:creationId xmlns:a16="http://schemas.microsoft.com/office/drawing/2014/main" id="{41FE11FC-01A1-B8F4-2831-D0C5834D0A5F}"/>
              </a:ext>
            </a:extLst>
          </p:cNvPr>
          <p:cNvSpPr txBox="1"/>
          <p:nvPr/>
        </p:nvSpPr>
        <p:spPr>
          <a:xfrm>
            <a:off x="540000" y="6255312"/>
            <a:ext cx="4871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2" name="yt_image_15332">
            <a:extLst>
              <a:ext uri="{FF2B5EF4-FFF2-40B4-BE49-F238E27FC236}">
                <a16:creationId xmlns:a16="http://schemas.microsoft.com/office/drawing/2014/main" id="{C23FF9D7-D521-E100-A46C-864AE01D4F0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68096" y="4252997"/>
            <a:ext cx="1653386" cy="15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4" name="yt_shape_15334"/>
          <p:cNvSpPr txBox="1"/>
          <p:nvPr/>
        </p:nvSpPr>
        <p:spPr>
          <a:xfrm>
            <a:off x="540000" y="900000"/>
            <a:ext cx="561692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作半径或弦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巧用圆周角相等</a:t>
            </a:r>
          </a:p>
        </p:txBody>
      </p:sp>
      <p:sp>
        <p:nvSpPr>
          <p:cNvPr id="15335" name="yt_shape_15335"/>
          <p:cNvSpPr txBox="1"/>
          <p:nvPr/>
        </p:nvSpPr>
        <p:spPr>
          <a:xfrm>
            <a:off x="540000" y="1396872"/>
            <a:ext cx="100832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336" name="yt_image_1533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6623" y="2004345"/>
            <a:ext cx="2460639" cy="148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451531">
            <a:extLst>
              <a:ext uri="{FF2B5EF4-FFF2-40B4-BE49-F238E27FC236}">
                <a16:creationId xmlns:a16="http://schemas.microsoft.com/office/drawing/2014/main" id="{DFC86CB6-6B2A-AF32-2A20-F4DF7411BF6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yt_shape_15338">
            <a:extLst>
              <a:ext uri="{FF2B5EF4-FFF2-40B4-BE49-F238E27FC236}">
                <a16:creationId xmlns:a16="http://schemas.microsoft.com/office/drawing/2014/main" id="{DCBBF474-7B7F-F411-4336-F340112610EE}"/>
              </a:ext>
            </a:extLst>
          </p:cNvPr>
          <p:cNvSpPr txBox="1"/>
          <p:nvPr/>
        </p:nvSpPr>
        <p:spPr>
          <a:xfrm>
            <a:off x="540000" y="1965841"/>
            <a:ext cx="20855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5339">
            <a:extLst>
              <a:ext uri="{FF2B5EF4-FFF2-40B4-BE49-F238E27FC236}">
                <a16:creationId xmlns:a16="http://schemas.microsoft.com/office/drawing/2014/main" id="{29025FC6-DE76-DC99-E873-22A39793EB43}"/>
              </a:ext>
            </a:extLst>
          </p:cNvPr>
          <p:cNvSpPr txBox="1"/>
          <p:nvPr/>
        </p:nvSpPr>
        <p:spPr>
          <a:xfrm>
            <a:off x="540000" y="2445144"/>
            <a:ext cx="1726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340">
                <a:extLst>
                  <a:ext uri="{FF2B5EF4-FFF2-40B4-BE49-F238E27FC236}">
                    <a16:creationId xmlns:a16="http://schemas.microsoft.com/office/drawing/2014/main" id="{9ABB9EB0-015A-2D49-75D7-8C5DA2789285}"/>
                  </a:ext>
                </a:extLst>
              </p:cNvPr>
              <p:cNvSpPr txBox="1"/>
              <p:nvPr/>
            </p:nvSpPr>
            <p:spPr>
              <a:xfrm>
                <a:off x="540000" y="2924447"/>
                <a:ext cx="1581843" cy="486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5340">
                <a:extLst>
                  <a:ext uri="{FF2B5EF4-FFF2-40B4-BE49-F238E27FC236}">
                    <a16:creationId xmlns:a16="http://schemas.microsoft.com/office/drawing/2014/main" id="{9ABB9EB0-015A-2D49-75D7-8C5DA27892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4447"/>
                <a:ext cx="1581843" cy="486865"/>
              </a:xfrm>
              <a:prstGeom prst="rect">
                <a:avLst/>
              </a:prstGeom>
              <a:blipFill>
                <a:blip r:embed="rId4"/>
                <a:stretch>
                  <a:fillRect l="-11969" r="-10811" b="-3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5342">
                <a:extLst>
                  <a:ext uri="{FF2B5EF4-FFF2-40B4-BE49-F238E27FC236}">
                    <a16:creationId xmlns:a16="http://schemas.microsoft.com/office/drawing/2014/main" id="{C90F81B3-C7D2-AB3B-4DF0-4AFE731F6191}"/>
                  </a:ext>
                </a:extLst>
              </p:cNvPr>
              <p:cNvSpPr txBox="1"/>
              <p:nvPr/>
            </p:nvSpPr>
            <p:spPr>
              <a:xfrm>
                <a:off x="540000" y="3462100"/>
                <a:ext cx="3199722" cy="486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5342">
                <a:extLst>
                  <a:ext uri="{FF2B5EF4-FFF2-40B4-BE49-F238E27FC236}">
                    <a16:creationId xmlns:a16="http://schemas.microsoft.com/office/drawing/2014/main" id="{C90F81B3-C7D2-AB3B-4DF0-4AFE731F61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2100"/>
                <a:ext cx="3199722" cy="486865"/>
              </a:xfrm>
              <a:prstGeom prst="rect">
                <a:avLst/>
              </a:prstGeom>
              <a:blipFill>
                <a:blip r:embed="rId5"/>
                <a:stretch>
                  <a:fillRect l="-5916" r="-4962" b="-3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5344">
                <a:extLst>
                  <a:ext uri="{FF2B5EF4-FFF2-40B4-BE49-F238E27FC236}">
                    <a16:creationId xmlns:a16="http://schemas.microsoft.com/office/drawing/2014/main" id="{A9C6DD2E-B2E0-4673-12E8-E1C3519710BA}"/>
                  </a:ext>
                </a:extLst>
              </p:cNvPr>
              <p:cNvSpPr txBox="1"/>
              <p:nvPr/>
            </p:nvSpPr>
            <p:spPr>
              <a:xfrm>
                <a:off x="540000" y="3999753"/>
                <a:ext cx="1581843" cy="486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5344">
                <a:extLst>
                  <a:ext uri="{FF2B5EF4-FFF2-40B4-BE49-F238E27FC236}">
                    <a16:creationId xmlns:a16="http://schemas.microsoft.com/office/drawing/2014/main" id="{A9C6DD2E-B2E0-4673-12E8-E1C3519710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9753"/>
                <a:ext cx="1581843" cy="486865"/>
              </a:xfrm>
              <a:prstGeom prst="rect">
                <a:avLst/>
              </a:prstGeom>
              <a:blipFill>
                <a:blip r:embed="rId6"/>
                <a:stretch>
                  <a:fillRect l="-11969" r="-10811" b="-3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5346">
            <a:extLst>
              <a:ext uri="{FF2B5EF4-FFF2-40B4-BE49-F238E27FC236}">
                <a16:creationId xmlns:a16="http://schemas.microsoft.com/office/drawing/2014/main" id="{01B8C50D-9B53-38AB-DFD7-F25F3D2F731E}"/>
              </a:ext>
            </a:extLst>
          </p:cNvPr>
          <p:cNvSpPr txBox="1"/>
          <p:nvPr/>
        </p:nvSpPr>
        <p:spPr>
          <a:xfrm>
            <a:off x="540000" y="4537406"/>
            <a:ext cx="17777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5347">
            <a:extLst>
              <a:ext uri="{FF2B5EF4-FFF2-40B4-BE49-F238E27FC236}">
                <a16:creationId xmlns:a16="http://schemas.microsoft.com/office/drawing/2014/main" id="{42A4B265-A84C-2A4C-658F-A4D892114B1F}"/>
              </a:ext>
            </a:extLst>
          </p:cNvPr>
          <p:cNvSpPr txBox="1"/>
          <p:nvPr/>
        </p:nvSpPr>
        <p:spPr>
          <a:xfrm>
            <a:off x="540000" y="5016709"/>
            <a:ext cx="14975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" name="yt_image_15348">
            <a:extLst>
              <a:ext uri="{FF2B5EF4-FFF2-40B4-BE49-F238E27FC236}">
                <a16:creationId xmlns:a16="http://schemas.microsoft.com/office/drawing/2014/main" id="{7A129AC5-D309-EBAE-5F39-5127533B519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79975" y="3717032"/>
            <a:ext cx="2317287" cy="141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0" name="yt_shape_15350"/>
          <p:cNvSpPr txBox="1"/>
          <p:nvPr/>
        </p:nvSpPr>
        <p:spPr>
          <a:xfrm>
            <a:off x="540000" y="900000"/>
            <a:ext cx="4693593" cy="4172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遇切线作过切点的半径</a:t>
            </a:r>
          </a:p>
        </p:txBody>
      </p:sp>
      <p:sp>
        <p:nvSpPr>
          <p:cNvPr id="15351" name="yt_shape_15351"/>
          <p:cNvSpPr txBox="1"/>
          <p:nvPr/>
        </p:nvSpPr>
        <p:spPr>
          <a:xfrm>
            <a:off x="540119" y="1396872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352" name="yt_shape_15352"/>
          <p:cNvSpPr txBox="1"/>
          <p:nvPr/>
        </p:nvSpPr>
        <p:spPr>
          <a:xfrm>
            <a:off x="540000" y="2356307"/>
            <a:ext cx="314509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3888451571">
            <a:extLst>
              <a:ext uri="{FF2B5EF4-FFF2-40B4-BE49-F238E27FC236}">
                <a16:creationId xmlns:a16="http://schemas.microsoft.com/office/drawing/2014/main" id="{E373CA41-4E3B-CF6A-7CC3-663D39B722D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2" name="yt_shape_15353">
            <a:extLst>
              <a:ext uri="{FF2B5EF4-FFF2-40B4-BE49-F238E27FC236}">
                <a16:creationId xmlns:a16="http://schemas.microsoft.com/office/drawing/2014/main" id="{97CBD276-D7D4-BC6C-BAC9-2985F5D17751}"/>
              </a:ext>
            </a:extLst>
          </p:cNvPr>
          <p:cNvSpPr txBox="1"/>
          <p:nvPr/>
        </p:nvSpPr>
        <p:spPr>
          <a:xfrm>
            <a:off x="540000" y="2866975"/>
            <a:ext cx="4667945" cy="394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为切点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image_15354">
            <a:extLst>
              <a:ext uri="{FF2B5EF4-FFF2-40B4-BE49-F238E27FC236}">
                <a16:creationId xmlns:a16="http://schemas.microsoft.com/office/drawing/2014/main" id="{1C182BF9-F9B8-667D-C855-732EE9BD2B2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3026" y="2420889"/>
            <a:ext cx="1812376" cy="150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5361">
            <a:extLst>
              <a:ext uri="{FF2B5EF4-FFF2-40B4-BE49-F238E27FC236}">
                <a16:creationId xmlns:a16="http://schemas.microsoft.com/office/drawing/2014/main" id="{B254FAE9-8682-6A2F-FF02-2D409EA958E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13025" y="4077072"/>
            <a:ext cx="1812376" cy="147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6" name="yt_shape_15356"/>
          <p:cNvSpPr txBox="1"/>
          <p:nvPr/>
        </p:nvSpPr>
        <p:spPr>
          <a:xfrm>
            <a:off x="540000" y="900000"/>
            <a:ext cx="37782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357"/>
              <p:cNvSpPr txBox="1"/>
              <p:nvPr/>
            </p:nvSpPr>
            <p:spPr>
              <a:xfrm>
                <a:off x="540000" y="1531667"/>
                <a:ext cx="7231147" cy="19965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5357" descr="{&quot;rangeId&quot;: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231147" cy="1996509"/>
              </a:xfrm>
              <a:prstGeom prst="rect">
                <a:avLst/>
              </a:prstGeom>
              <a:blipFill>
                <a:blip r:embed="rId2"/>
                <a:stretch>
                  <a:fillRect l="-2614" t="-2439" r="-1771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5354">
            <a:extLst>
              <a:ext uri="{FF2B5EF4-FFF2-40B4-BE49-F238E27FC236}">
                <a16:creationId xmlns:a16="http://schemas.microsoft.com/office/drawing/2014/main" id="{8C4C68C0-A50E-F7BA-441D-196C86390A7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3026" y="980728"/>
            <a:ext cx="1812376" cy="150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5361">
            <a:extLst>
              <a:ext uri="{FF2B5EF4-FFF2-40B4-BE49-F238E27FC236}">
                <a16:creationId xmlns:a16="http://schemas.microsoft.com/office/drawing/2014/main" id="{07AC38F3-3E17-3249-90B6-10D92CE3A20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13025" y="2636911"/>
            <a:ext cx="1812376" cy="147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564</Words>
  <Application>Microsoft Office PowerPoint</Application>
  <PresentationFormat>宽屏</PresentationFormat>
  <Paragraphs>47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41</cp:revision>
  <dcterms:created xsi:type="dcterms:W3CDTF">2023-05-05T05:33:04Z</dcterms:created>
  <dcterms:modified xsi:type="dcterms:W3CDTF">2023-05-14T10:03:43Z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