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64" r:id="rId4"/>
    <p:sldId id="367" r:id="rId5"/>
    <p:sldId id="365" r:id="rId6"/>
    <p:sldId id="369" r:id="rId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42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1" name="yt_shape_11831"/>
          <p:cNvSpPr txBox="1"/>
          <p:nvPr/>
        </p:nvSpPr>
        <p:spPr>
          <a:xfrm>
            <a:off x="540119" y="900000"/>
            <a:ext cx="1131652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变式探究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某商品现在的售价为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元每件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每星期可卖出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若售价每降价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每星期可多卖出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进价为每件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若设降价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为整数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832" name="yt_shape_11832"/>
          <p:cNvSpPr txBox="1"/>
          <p:nvPr/>
        </p:nvSpPr>
        <p:spPr>
          <a:xfrm>
            <a:off x="540000" y="1907127"/>
            <a:ext cx="41549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求每星期利润的最大值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833" name="yt_shape_11833"/>
              <p:cNvSpPr txBox="1"/>
              <p:nvPr/>
            </p:nvSpPr>
            <p:spPr>
              <a:xfrm>
                <a:off x="540119" y="2386430"/>
                <a:ext cx="11111999" cy="25547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设每星期的利润为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6125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为整数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最大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6120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即每星期利润的最大值为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6120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833" name="yt_shape_118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86430"/>
                <a:ext cx="11111999" cy="2554738"/>
              </a:xfrm>
              <a:prstGeom prst="rect">
                <a:avLst/>
              </a:prstGeom>
              <a:blipFill>
                <a:blip r:embed="rId2"/>
                <a:stretch>
                  <a:fillRect l="-1701" t="-1905" b="-6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8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8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8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3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5" name="yt_shape_11835"/>
          <p:cNvSpPr txBox="1"/>
          <p:nvPr/>
        </p:nvSpPr>
        <p:spPr>
          <a:xfrm>
            <a:off x="540000" y="900000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求利润的取值范围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836" name="yt_shape_11836"/>
              <p:cNvSpPr txBox="1"/>
              <p:nvPr/>
            </p:nvSpPr>
            <p:spPr>
              <a:xfrm>
                <a:off x="540119" y="1379303"/>
                <a:ext cx="11244513" cy="25547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知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6125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lang="zh-CN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最大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6120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为整数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lang="zh-CN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最小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5880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5880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6120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利润的取值范围是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5880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6120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836" name="yt_shape_118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79303"/>
                <a:ext cx="11244513" cy="2554738"/>
              </a:xfrm>
              <a:prstGeom prst="rect">
                <a:avLst/>
              </a:prstGeom>
              <a:blipFill>
                <a:blip r:embed="rId2"/>
                <a:stretch>
                  <a:fillRect l="-1681" r="-1247" b="-66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8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8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8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8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3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8" name="yt_shape_11838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变式探究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俄罗斯世界杯足球赛期间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某商店销售一批足球纪念册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每本进价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规定销售单价不低于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且获利不高于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30%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试销售期间发现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当销售单价定为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每天可售出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销售单价每上涨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每天销售量减少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现商店决定提价销售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设每天销售量为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销售单价为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839" name="yt_shape_11839"/>
          <p:cNvSpPr txBox="1"/>
          <p:nvPr/>
        </p:nvSpPr>
        <p:spPr>
          <a:xfrm>
            <a:off x="540000" y="2819698"/>
            <a:ext cx="85648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请直接写出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之间的函数关系式和自变量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840" name="yt_shape_11840"/>
          <p:cNvSpPr txBox="1"/>
          <p:nvPr/>
        </p:nvSpPr>
        <p:spPr>
          <a:xfrm>
            <a:off x="540000" y="3760647"/>
            <a:ext cx="98488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当每本足球纪念册销售单价为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商店每天获利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1841" name="yt_shape_11841"/>
          <p:cNvSpPr txBox="1"/>
          <p:nvPr/>
        </p:nvSpPr>
        <p:spPr>
          <a:xfrm>
            <a:off x="540000" y="3284984"/>
            <a:ext cx="89912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6564997-7494-EEF9-19FB-F8FB3F06391E}"/>
              </a:ext>
            </a:extLst>
          </p:cNvPr>
          <p:cNvSpPr txBox="1"/>
          <p:nvPr/>
        </p:nvSpPr>
        <p:spPr>
          <a:xfrm>
            <a:off x="5479189" y="371384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41" grpId="0" build="allAtOnce"/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2" name="yt_shape_11842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将足球纪念册销售单价定为多少元时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商店每天销售纪念册获得的利润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最大利润是多少元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11843" name="yt_shape_11843"/>
          <p:cNvSpPr txBox="1"/>
          <p:nvPr/>
        </p:nvSpPr>
        <p:spPr>
          <a:xfrm>
            <a:off x="540119" y="184295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1140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29600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2890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的增大而增大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有最大值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最大值为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2890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2640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844" name="yt_shape_11844"/>
          <p:cNvSpPr txBox="1"/>
          <p:nvPr/>
        </p:nvSpPr>
        <p:spPr>
          <a:xfrm>
            <a:off x="540119" y="328252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将足球纪念册销售单价定为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商店每天销售纪念册获得的利润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元最大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最大利润是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43" grpId="0" build="allAtOnce"/>
      <p:bldP spid="1184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5" name="yt_shape_11845"/>
          <p:cNvSpPr txBox="1"/>
          <p:nvPr/>
        </p:nvSpPr>
        <p:spPr>
          <a:xfrm>
            <a:off x="540119" y="900000"/>
            <a:ext cx="11111999" cy="11856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变式探究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红星公司销售一种成本为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件的产品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若月销售单价不高于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一个月可售出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月销售单价每涨价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月销售量就减少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其中月销售单价不低于成本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设月销售单价为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月销售量为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846" name="yt_shape_11846"/>
          <p:cNvSpPr txBox="1"/>
          <p:nvPr/>
        </p:nvSpPr>
        <p:spPr>
          <a:xfrm>
            <a:off x="540000" y="2132856"/>
            <a:ext cx="9180398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直接写出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之间的函数关系式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并写出自变量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847" name="yt_shape_11847"/>
              <p:cNvSpPr txBox="1"/>
              <p:nvPr/>
            </p:nvSpPr>
            <p:spPr>
              <a:xfrm>
                <a:off x="540000" y="2612159"/>
                <a:ext cx="5520294" cy="9062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（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40≤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≤50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),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（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50&lt;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≤100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).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11847" name="yt_shape_118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12159"/>
                <a:ext cx="5520294" cy="906210"/>
              </a:xfrm>
              <a:prstGeom prst="rect">
                <a:avLst/>
              </a:prstGeom>
              <a:blipFill>
                <a:blip r:embed="rId2"/>
                <a:stretch>
                  <a:fillRect l="-34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1849">
            <a:extLst>
              <a:ext uri="{FF2B5EF4-FFF2-40B4-BE49-F238E27FC236}">
                <a16:creationId xmlns:a16="http://schemas.microsoft.com/office/drawing/2014/main" id="{8E30782B-03D9-5F59-DFC3-AA6C41B7D9A0}"/>
              </a:ext>
            </a:extLst>
          </p:cNvPr>
          <p:cNvSpPr txBox="1"/>
          <p:nvPr/>
        </p:nvSpPr>
        <p:spPr>
          <a:xfrm>
            <a:off x="540000" y="3641600"/>
            <a:ext cx="10002738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当月销售单价是多少元时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月销售利润最大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最大利润是多少万元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3" name="yt_shape_11850">
            <a:extLst>
              <a:ext uri="{FF2B5EF4-FFF2-40B4-BE49-F238E27FC236}">
                <a16:creationId xmlns:a16="http://schemas.microsoft.com/office/drawing/2014/main" id="{341D28EF-8839-291D-FB3A-604FAA61FE41}"/>
              </a:ext>
            </a:extLst>
          </p:cNvPr>
          <p:cNvSpPr txBox="1"/>
          <p:nvPr/>
        </p:nvSpPr>
        <p:spPr>
          <a:xfrm>
            <a:off x="540119" y="4120903"/>
            <a:ext cx="11111999" cy="24044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设月销售利润为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z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万元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z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z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最大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此时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z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z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z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有最大值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当月销售单价是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月销售利润最大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最大利润是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万元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47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1" name="yt_shape_11851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为响应国家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乡村振兴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政策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该公司决定在某月每销售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件产品便向大别山区捐款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已知该公司捐款当月的月销售单价不高于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月销售最大利润是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852" name="yt_shape_11852"/>
              <p:cNvSpPr txBox="1"/>
              <p:nvPr/>
            </p:nvSpPr>
            <p:spPr>
              <a:xfrm>
                <a:off x="540119" y="2339566"/>
                <a:ext cx="11111999" cy="31461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此函数图象的对称轴为直线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14+0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2×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(−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当月销售单价是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月销售利润最大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的值为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852" name="yt_shape_11852" descr="{&quot;rangeId&quot;:11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39566"/>
                <a:ext cx="11111999" cy="3146182"/>
              </a:xfrm>
              <a:prstGeom prst="rect">
                <a:avLst/>
              </a:prstGeom>
              <a:blipFill>
                <a:blip r:embed="rId2"/>
                <a:stretch>
                  <a:fillRect l="-1701" t="-1744" b="-50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8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8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8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8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5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973</Words>
  <Application>Microsoft Office PowerPoint</Application>
  <PresentationFormat>宽屏</PresentationFormat>
  <Paragraphs>35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WWY</cp:lastModifiedBy>
  <cp:revision>40</cp:revision>
  <dcterms:created xsi:type="dcterms:W3CDTF">2023-05-05T05:33:04Z</dcterms:created>
  <dcterms:modified xsi:type="dcterms:W3CDTF">2023-05-14T02:34:38Z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