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69" r:id="rId5"/>
    <p:sldId id="370" r:id="rId6"/>
    <p:sldId id="378" r:id="rId7"/>
    <p:sldId id="384" r:id="rId8"/>
    <p:sldId id="379" r:id="rId9"/>
    <p:sldId id="380" r:id="rId10"/>
    <p:sldId id="381" r:id="rId11"/>
    <p:sldId id="38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yt_shape_15363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364" name="yt_shape_15364"/>
          <p:cNvSpPr txBox="1"/>
          <p:nvPr/>
        </p:nvSpPr>
        <p:spPr>
          <a:xfrm>
            <a:off x="540000" y="1379303"/>
            <a:ext cx="92493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65" name="yt_table_1536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16343"/>
              </p:ext>
            </p:extLst>
          </p:nvPr>
        </p:nvGraphicFramePr>
        <p:xfrm>
          <a:off x="540000" y="2010970"/>
          <a:ext cx="7798436" cy="848742"/>
        </p:xfrm>
        <a:graphic>
          <a:graphicData uri="http://schemas.openxmlformats.org/drawingml/2006/table">
            <a:tbl>
              <a:tblPr/>
              <a:tblGrid>
                <a:gridCol w="5250498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547938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p:sp>
        <p:nvSpPr>
          <p:cNvPr id="15367" name="yt_shape_15367"/>
          <p:cNvSpPr txBox="1"/>
          <p:nvPr/>
        </p:nvSpPr>
        <p:spPr>
          <a:xfrm>
            <a:off x="540000" y="2910312"/>
            <a:ext cx="9335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68" name="yt_table_1536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74820"/>
              </p:ext>
            </p:extLst>
          </p:nvPr>
        </p:nvGraphicFramePr>
        <p:xfrm>
          <a:off x="540000" y="3541979"/>
          <a:ext cx="8824279" cy="424371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768918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sp>
        <p:nvSpPr>
          <p:cNvPr id="15370" name="yt_shape_15370"/>
          <p:cNvSpPr txBox="1"/>
          <p:nvPr/>
        </p:nvSpPr>
        <p:spPr>
          <a:xfrm>
            <a:off x="540119" y="40170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同号且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则该方程的另一个根是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71" name="yt_table_1537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965460"/>
              </p:ext>
            </p:extLst>
          </p:nvPr>
        </p:nvGraphicFramePr>
        <p:xfrm>
          <a:off x="540000" y="5128843"/>
          <a:ext cx="9264016" cy="424371"/>
        </p:xfrm>
        <a:graphic>
          <a:graphicData uri="http://schemas.openxmlformats.org/drawingml/2006/table">
            <a:tbl>
              <a:tblPr/>
              <a:tblGrid>
                <a:gridCol w="248158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768918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5D2351-1E80-BB90-BC28-1EEEDE37735D}"/>
              </a:ext>
            </a:extLst>
          </p:cNvPr>
          <p:cNvSpPr txBox="1"/>
          <p:nvPr/>
        </p:nvSpPr>
        <p:spPr>
          <a:xfrm>
            <a:off x="8797064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194C7A-E19C-78FA-3F93-06FE85A09DC4}"/>
              </a:ext>
            </a:extLst>
          </p:cNvPr>
          <p:cNvSpPr txBox="1"/>
          <p:nvPr/>
        </p:nvSpPr>
        <p:spPr>
          <a:xfrm>
            <a:off x="8882789" y="286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946483-6FBB-53DC-F044-E0567DEB9EF4}"/>
              </a:ext>
            </a:extLst>
          </p:cNvPr>
          <p:cNvSpPr txBox="1"/>
          <p:nvPr/>
        </p:nvSpPr>
        <p:spPr>
          <a:xfrm>
            <a:off x="1974108" y="44457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4" name="yt_shape_15424"/>
          <p:cNvSpPr txBox="1"/>
          <p:nvPr/>
        </p:nvSpPr>
        <p:spPr>
          <a:xfrm>
            <a:off x="540000" y="900000"/>
            <a:ext cx="8189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25" name="yt_shape_15425"/>
          <p:cNvSpPr txBox="1"/>
          <p:nvPr/>
        </p:nvSpPr>
        <p:spPr>
          <a:xfrm>
            <a:off x="540000" y="1379303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26" name="yt_shape_15426"/>
          <p:cNvSpPr txBox="1"/>
          <p:nvPr/>
        </p:nvSpPr>
        <p:spPr>
          <a:xfrm>
            <a:off x="540000" y="1858606"/>
            <a:ext cx="9912970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27" name="yt_shape_15427"/>
              <p:cNvSpPr txBox="1"/>
              <p:nvPr/>
            </p:nvSpPr>
            <p:spPr>
              <a:xfrm>
                <a:off x="540000" y="3281693"/>
                <a:ext cx="10133993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如果方程的两实数根为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427" name="yt_shape_15427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1693"/>
                <a:ext cx="10133993" cy="434286"/>
              </a:xfrm>
              <a:prstGeom prst="rect">
                <a:avLst/>
              </a:prstGeom>
              <a:blipFill>
                <a:blip r:embed="rId2"/>
                <a:stretch>
                  <a:fillRect l="-1865" t="-11111" r="-842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29" name="yt_shape_15429"/>
              <p:cNvSpPr txBox="1"/>
              <p:nvPr/>
            </p:nvSpPr>
            <p:spPr>
              <a:xfrm>
                <a:off x="540000" y="3766767"/>
                <a:ext cx="10424136" cy="18753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的两实数根为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429" name="yt_shape_15429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6767"/>
                <a:ext cx="10424136" cy="1875385"/>
              </a:xfrm>
              <a:prstGeom prst="rect">
                <a:avLst/>
              </a:prstGeom>
              <a:blipFill>
                <a:blip r:embed="rId3"/>
                <a:stretch>
                  <a:fillRect l="-1813" t="-2922" r="-760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6" grpId="0" build="allAtOnce"/>
      <p:bldP spid="1542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1" name="yt_shape_15431"/>
          <p:cNvSpPr txBox="1"/>
          <p:nvPr/>
        </p:nvSpPr>
        <p:spPr>
          <a:xfrm>
            <a:off x="540119" y="900000"/>
            <a:ext cx="1138852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三边的长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32" name="yt_shape_15432"/>
          <p:cNvSpPr txBox="1"/>
          <p:nvPr/>
        </p:nvSpPr>
        <p:spPr>
          <a:xfrm>
            <a:off x="540000" y="1819622"/>
            <a:ext cx="928299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5434" name="yt_shape_15434"/>
          <p:cNvSpPr txBox="1"/>
          <p:nvPr/>
        </p:nvSpPr>
        <p:spPr>
          <a:xfrm>
            <a:off x="540000" y="2309067"/>
            <a:ext cx="1099339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如果方程有两个相等的实数根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35" name="yt_shape_15435"/>
          <p:cNvSpPr txBox="1"/>
          <p:nvPr/>
        </p:nvSpPr>
        <p:spPr>
          <a:xfrm>
            <a:off x="540000" y="2788370"/>
            <a:ext cx="5145639" cy="21736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方程有两个相等的实数根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F9473D-2CA6-4377-0385-C1B5B3A7B833}"/>
              </a:ext>
            </a:extLst>
          </p:cNvPr>
          <p:cNvSpPr txBox="1"/>
          <p:nvPr/>
        </p:nvSpPr>
        <p:spPr>
          <a:xfrm>
            <a:off x="6290402" y="170080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5436">
            <a:extLst>
              <a:ext uri="{FF2B5EF4-FFF2-40B4-BE49-F238E27FC236}">
                <a16:creationId xmlns:a16="http://schemas.microsoft.com/office/drawing/2014/main" id="{1BAC6409-0BF8-D7C4-B219-92159D98A3E1}"/>
              </a:ext>
            </a:extLst>
          </p:cNvPr>
          <p:cNvSpPr txBox="1"/>
          <p:nvPr/>
        </p:nvSpPr>
        <p:spPr>
          <a:xfrm>
            <a:off x="540000" y="5013176"/>
            <a:ext cx="930062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试求这个一元二次方程的根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5437">
            <a:extLst>
              <a:ext uri="{FF2B5EF4-FFF2-40B4-BE49-F238E27FC236}">
                <a16:creationId xmlns:a16="http://schemas.microsoft.com/office/drawing/2014/main" id="{24BA9BDC-C9D9-0BCB-4EFE-D7935A90F9F4}"/>
              </a:ext>
            </a:extLst>
          </p:cNvPr>
          <p:cNvSpPr txBox="1"/>
          <p:nvPr/>
        </p:nvSpPr>
        <p:spPr>
          <a:xfrm>
            <a:off x="540000" y="5492479"/>
            <a:ext cx="6820778" cy="1287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原方程可整理为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5" grpId="0" build="allAtOnce"/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3" name="yt_shape_15373"/>
          <p:cNvSpPr txBox="1"/>
          <p:nvPr/>
        </p:nvSpPr>
        <p:spPr>
          <a:xfrm>
            <a:off x="540000" y="900000"/>
            <a:ext cx="99338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74" name="yt_table_15374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968110"/>
                  </p:ext>
                </p:extLst>
              </p:nvPr>
            </p:nvGraphicFramePr>
            <p:xfrm>
              <a:off x="540000" y="1531667"/>
              <a:ext cx="5799456" cy="126542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5374" name="yt_table_15374" descr="{&quot;rangeId&quot;:5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968110"/>
                  </p:ext>
                </p:extLst>
              </p:nvPr>
            </p:nvGraphicFramePr>
            <p:xfrm>
              <a:off x="540000" y="1531667"/>
              <a:ext cx="5799456" cy="126542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2320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131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5232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131" t="-100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375" name="yt_shape_15375"/>
          <p:cNvSpPr txBox="1"/>
          <p:nvPr/>
        </p:nvSpPr>
        <p:spPr>
          <a:xfrm>
            <a:off x="540000" y="2847604"/>
            <a:ext cx="9215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76" name="yt_table_15376" title="H_99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67636"/>
                  </p:ext>
                </p:extLst>
              </p:nvPr>
            </p:nvGraphicFramePr>
            <p:xfrm>
              <a:off x="540000" y="3479271"/>
              <a:ext cx="6682106" cy="1269239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87496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5376" name="yt_table_15376" descr="{&quot;rangeId&quot;:6,&quot;type&quot;:&quot;Option&quot;}" title="H_99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67636"/>
                  </p:ext>
                </p:extLst>
              </p:nvPr>
            </p:nvGraphicFramePr>
            <p:xfrm>
              <a:off x="540000" y="3479271"/>
              <a:ext cx="6682106" cy="1269239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87496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520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415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552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415" t="-100962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7B29C8-06F2-FA03-46DC-49B3C0D528C2}"/>
              </a:ext>
            </a:extLst>
          </p:cNvPr>
          <p:cNvSpPr txBox="1"/>
          <p:nvPr/>
        </p:nvSpPr>
        <p:spPr>
          <a:xfrm>
            <a:off x="94749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49A4F6-7430-73A7-3FC2-F29B9C1C90AF}"/>
              </a:ext>
            </a:extLst>
          </p:cNvPr>
          <p:cNvSpPr txBox="1"/>
          <p:nvPr/>
        </p:nvSpPr>
        <p:spPr>
          <a:xfrm>
            <a:off x="8746264" y="28007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7" name="yt_shape_153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另两边长是方程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78" name="yt_table_1537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22057"/>
              </p:ext>
            </p:extLst>
          </p:nvPr>
        </p:nvGraphicFramePr>
        <p:xfrm>
          <a:off x="540000" y="2011799"/>
          <a:ext cx="65043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81A3806-3110-E980-045D-49201C81EE67}"/>
              </a:ext>
            </a:extLst>
          </p:cNvPr>
          <p:cNvSpPr txBox="1"/>
          <p:nvPr/>
        </p:nvSpPr>
        <p:spPr>
          <a:xfrm>
            <a:off x="1669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0" name="yt_shape_1538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求一个一元二次方程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使它的根分别是已知方程根的一半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81" name="yt_shape_15381"/>
              <p:cNvSpPr txBox="1"/>
              <p:nvPr/>
            </p:nvSpPr>
            <p:spPr>
              <a:xfrm>
                <a:off x="540119" y="1842955"/>
                <a:ext cx="11111999" cy="1532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设所求方程的根为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代入已知方程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得所求方程为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这种利用方程根的代换求新方程的方法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换根法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5381" name="yt_shape_15381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2955"/>
                <a:ext cx="11111999" cy="1532086"/>
              </a:xfrm>
              <a:prstGeom prst="rect">
                <a:avLst/>
              </a:prstGeom>
              <a:blipFill>
                <a:blip r:embed="rId2"/>
                <a:stretch>
                  <a:fillRect l="-1701" r="-110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83" name="yt_shape_15383"/>
          <p:cNvSpPr txBox="1"/>
          <p:nvPr/>
        </p:nvSpPr>
        <p:spPr>
          <a:xfrm>
            <a:off x="540119" y="34258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求一个关于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使它的根是已知方程根的相反数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则所求方程为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0"/>
                <a:ea typeface="宋体" pitchFamily="10"/>
                <a:cs typeface="宋体" pitchFamily="10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84" name="yt_table_1538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989358"/>
              </p:ext>
            </p:extLst>
          </p:nvPr>
        </p:nvGraphicFramePr>
        <p:xfrm>
          <a:off x="540000" y="4537628"/>
          <a:ext cx="6637656" cy="848742"/>
        </p:xfrm>
        <a:graphic>
          <a:graphicData uri="http://schemas.openxmlformats.org/drawingml/2006/table">
            <a:tbl>
              <a:tblPr/>
              <a:tblGrid>
                <a:gridCol w="3784918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2852738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AEE6A83-250A-1533-721A-E32FEC9B8578}"/>
              </a:ext>
            </a:extLst>
          </p:cNvPr>
          <p:cNvSpPr txBox="1"/>
          <p:nvPr/>
        </p:nvSpPr>
        <p:spPr>
          <a:xfrm>
            <a:off x="5022108" y="38545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86" name="yt_shape_15386"/>
              <p:cNvSpPr txBox="1"/>
              <p:nvPr/>
            </p:nvSpPr>
            <p:spPr>
              <a:xfrm>
                <a:off x="540119" y="900000"/>
                <a:ext cx="11172505" cy="44684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填空题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的两根分别为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则多项式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因式分解的结果是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5386" name="yt_shape_15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72505" cy="4468467"/>
              </a:xfrm>
              <a:prstGeom prst="rect">
                <a:avLst/>
              </a:prstGeom>
              <a:blipFill>
                <a:blip r:embed="rId2"/>
                <a:stretch>
                  <a:fillRect l="-1692" t="-1228" r="-600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6DCE10-D0C7-B490-BAD1-9E87B9FB78F2}"/>
                  </a:ext>
                </a:extLst>
              </p:cNvPr>
              <p:cNvSpPr txBox="1"/>
              <p:nvPr/>
            </p:nvSpPr>
            <p:spPr>
              <a:xfrm>
                <a:off x="8144721" y="1196752"/>
                <a:ext cx="6134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6DCE10-D0C7-B490-BAD1-9E87B9FB7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4721" y="1196752"/>
                <a:ext cx="613474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F48F3D3-9DBF-3C22-D453-0030B5FC5CBC}"/>
              </a:ext>
            </a:extLst>
          </p:cNvPr>
          <p:cNvSpPr txBox="1"/>
          <p:nvPr/>
        </p:nvSpPr>
        <p:spPr>
          <a:xfrm>
            <a:off x="7155707" y="200114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27BE88-4EB3-F7E1-33C1-2B5C640D6D61}"/>
              </a:ext>
            </a:extLst>
          </p:cNvPr>
          <p:cNvSpPr txBox="1"/>
          <p:nvPr/>
        </p:nvSpPr>
        <p:spPr>
          <a:xfrm>
            <a:off x="10920536" y="242088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2433C2-CDCF-9BB7-E6B3-5C86DAA75508}"/>
              </a:ext>
            </a:extLst>
          </p:cNvPr>
          <p:cNvSpPr txBox="1"/>
          <p:nvPr/>
        </p:nvSpPr>
        <p:spPr>
          <a:xfrm>
            <a:off x="3193308" y="342900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75FCE9-51E9-735D-E2BF-1E2CABD3B03C}"/>
              </a:ext>
            </a:extLst>
          </p:cNvPr>
          <p:cNvSpPr txBox="1"/>
          <p:nvPr/>
        </p:nvSpPr>
        <p:spPr>
          <a:xfrm>
            <a:off x="2651971" y="437997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241DB7-A075-E144-43E9-55CEF94E820C}"/>
              </a:ext>
            </a:extLst>
          </p:cNvPr>
          <p:cNvSpPr txBox="1"/>
          <p:nvPr/>
        </p:nvSpPr>
        <p:spPr>
          <a:xfrm>
            <a:off x="9116271" y="485546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4" name="yt_shape_15394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395" name="yt_shape_15395"/>
          <p:cNvSpPr txBox="1"/>
          <p:nvPr/>
        </p:nvSpPr>
        <p:spPr>
          <a:xfrm>
            <a:off x="540000" y="137930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396" name="yt_shape_15396"/>
          <p:cNvSpPr txBox="1"/>
          <p:nvPr/>
        </p:nvSpPr>
        <p:spPr>
          <a:xfrm>
            <a:off x="540000" y="1858606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397" name="yt_shape_15397"/>
          <p:cNvSpPr txBox="1"/>
          <p:nvPr/>
        </p:nvSpPr>
        <p:spPr>
          <a:xfrm>
            <a:off x="540000" y="2337909"/>
            <a:ext cx="254717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5398">
            <a:extLst>
              <a:ext uri="{FF2B5EF4-FFF2-40B4-BE49-F238E27FC236}">
                <a16:creationId xmlns:a16="http://schemas.microsoft.com/office/drawing/2014/main" id="{16D7CF82-63ED-3C7C-40AC-038B5EC60DE6}"/>
              </a:ext>
            </a:extLst>
          </p:cNvPr>
          <p:cNvSpPr txBox="1"/>
          <p:nvPr/>
        </p:nvSpPr>
        <p:spPr>
          <a:xfrm>
            <a:off x="540000" y="3777475"/>
            <a:ext cx="374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399">
                <a:extLst>
                  <a:ext uri="{FF2B5EF4-FFF2-40B4-BE49-F238E27FC236}">
                    <a16:creationId xmlns:a16="http://schemas.microsoft.com/office/drawing/2014/main" id="{4909939F-CBD2-4C95-BC79-49B13183AD3E}"/>
                  </a:ext>
                </a:extLst>
              </p:cNvPr>
              <p:cNvSpPr txBox="1"/>
              <p:nvPr/>
            </p:nvSpPr>
            <p:spPr>
              <a:xfrm>
                <a:off x="540000" y="4256778"/>
                <a:ext cx="3948197" cy="2560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5399">
                <a:extLst>
                  <a:ext uri="{FF2B5EF4-FFF2-40B4-BE49-F238E27FC236}">
                    <a16:creationId xmlns:a16="http://schemas.microsoft.com/office/drawing/2014/main" id="{4909939F-CBD2-4C95-BC79-49B13183A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6778"/>
                <a:ext cx="3948197" cy="2560381"/>
              </a:xfrm>
              <a:prstGeom prst="rect">
                <a:avLst/>
              </a:prstGeom>
              <a:blipFill>
                <a:blip r:embed="rId2"/>
                <a:stretch>
                  <a:fillRect l="-4791" t="-1905" r="-3709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7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1" name="yt_shape_15401"/>
          <p:cNvSpPr txBox="1"/>
          <p:nvPr/>
        </p:nvSpPr>
        <p:spPr>
          <a:xfrm>
            <a:off x="540000" y="900000"/>
            <a:ext cx="39994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02" name="yt_shape_15402"/>
              <p:cNvSpPr txBox="1"/>
              <p:nvPr/>
            </p:nvSpPr>
            <p:spPr>
              <a:xfrm>
                <a:off x="540000" y="1379303"/>
                <a:ext cx="5498300" cy="2632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402" name="yt_shape_15402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498300" cy="2632708"/>
              </a:xfrm>
              <a:prstGeom prst="rect">
                <a:avLst/>
              </a:prstGeom>
              <a:blipFill>
                <a:blip r:embed="rId2"/>
                <a:stretch>
                  <a:fillRect l="-3437" t="-1852" r="-2328" b="-6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04" name="yt_shape_15404"/>
              <p:cNvSpPr txBox="1"/>
              <p:nvPr/>
            </p:nvSpPr>
            <p:spPr>
              <a:xfrm>
                <a:off x="540000" y="900000"/>
                <a:ext cx="6924973" cy="26164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用公式法解方程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上述解法是否正确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请指出错误并改正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404" name="yt_shape_15404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24973" cy="2616486"/>
              </a:xfrm>
              <a:prstGeom prst="rect">
                <a:avLst/>
              </a:prstGeom>
              <a:blipFill>
                <a:blip r:embed="rId2"/>
                <a:stretch>
                  <a:fillRect l="-2729" t="-2098" r="-1673" b="-6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5410">
            <a:extLst>
              <a:ext uri="{FF2B5EF4-FFF2-40B4-BE49-F238E27FC236}">
                <a16:creationId xmlns:a16="http://schemas.microsoft.com/office/drawing/2014/main" id="{145FFCB1-8D5A-3B54-501A-CC637A032124}"/>
              </a:ext>
            </a:extLst>
          </p:cNvPr>
          <p:cNvSpPr txBox="1"/>
          <p:nvPr/>
        </p:nvSpPr>
        <p:spPr>
          <a:xfrm>
            <a:off x="540119" y="357301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不正确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错误有两点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一是方程没化成一般形式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二是结果没化简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正确解法如下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411">
                <a:extLst>
                  <a:ext uri="{FF2B5EF4-FFF2-40B4-BE49-F238E27FC236}">
                    <a16:creationId xmlns:a16="http://schemas.microsoft.com/office/drawing/2014/main" id="{D8297E12-42F2-8AE9-AF7B-C9D9F30336A5}"/>
                  </a:ext>
                </a:extLst>
              </p:cNvPr>
              <p:cNvSpPr txBox="1"/>
              <p:nvPr/>
            </p:nvSpPr>
            <p:spPr>
              <a:xfrm>
                <a:off x="540119" y="4515971"/>
                <a:ext cx="11111999" cy="2188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移项化为一般形式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5411">
                <a:extLst>
                  <a:ext uri="{FF2B5EF4-FFF2-40B4-BE49-F238E27FC236}">
                    <a16:creationId xmlns:a16="http://schemas.microsoft.com/office/drawing/2014/main" id="{D8297E12-42F2-8AE9-AF7B-C9D9F3033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15971"/>
                <a:ext cx="11111999" cy="2188612"/>
              </a:xfrm>
              <a:prstGeom prst="rect">
                <a:avLst/>
              </a:prstGeom>
              <a:blipFill>
                <a:blip r:embed="rId3"/>
                <a:stretch>
                  <a:fillRect l="-1701" t="-2507" r="-1427" b="-7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3" name="yt_shape_15413"/>
          <p:cNvSpPr txBox="1"/>
          <p:nvPr/>
        </p:nvSpPr>
        <p:spPr>
          <a:xfrm>
            <a:off x="540000" y="900198"/>
            <a:ext cx="307776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阅读例题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414" name="yt_shape_15414"/>
          <p:cNvSpPr txBox="1"/>
          <p:nvPr/>
        </p:nvSpPr>
        <p:spPr>
          <a:xfrm>
            <a:off x="540000" y="1324113"/>
            <a:ext cx="360675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15" name="yt_shape_15415"/>
          <p:cNvSpPr txBox="1"/>
          <p:nvPr/>
        </p:nvSpPr>
        <p:spPr>
          <a:xfrm>
            <a:off x="540000" y="1748029"/>
            <a:ext cx="435856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416" name="yt_shape_15416"/>
          <p:cNvSpPr txBox="1"/>
          <p:nvPr/>
        </p:nvSpPr>
        <p:spPr>
          <a:xfrm>
            <a:off x="540000" y="2171944"/>
            <a:ext cx="463267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5417" name="yt_shape_15417"/>
          <p:cNvSpPr txBox="1"/>
          <p:nvPr/>
        </p:nvSpPr>
        <p:spPr>
          <a:xfrm>
            <a:off x="540000" y="2595859"/>
            <a:ext cx="374301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418" name="yt_shape_15418"/>
          <p:cNvSpPr txBox="1"/>
          <p:nvPr/>
        </p:nvSpPr>
        <p:spPr>
          <a:xfrm>
            <a:off x="540000" y="3019774"/>
            <a:ext cx="447879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19" name="yt_shape_15419"/>
          <p:cNvSpPr txBox="1"/>
          <p:nvPr/>
        </p:nvSpPr>
        <p:spPr>
          <a:xfrm>
            <a:off x="540000" y="3443689"/>
            <a:ext cx="432490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故原方程的根为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20" name="yt_shape_15420"/>
          <p:cNvSpPr txBox="1"/>
          <p:nvPr/>
        </p:nvSpPr>
        <p:spPr>
          <a:xfrm>
            <a:off x="540000" y="3867603"/>
            <a:ext cx="653063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请参照例题的方法解方程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21" name="yt_shape_15421"/>
          <p:cNvSpPr txBox="1"/>
          <p:nvPr/>
        </p:nvSpPr>
        <p:spPr>
          <a:xfrm>
            <a:off x="540000" y="4291519"/>
            <a:ext cx="558967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22" name="yt_shape_15422"/>
          <p:cNvSpPr txBox="1"/>
          <p:nvPr/>
        </p:nvSpPr>
        <p:spPr>
          <a:xfrm>
            <a:off x="540000" y="4715434"/>
            <a:ext cx="4666342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yt_shape_15423">
            <a:extLst>
              <a:ext uri="{FF2B5EF4-FFF2-40B4-BE49-F238E27FC236}">
                <a16:creationId xmlns:a16="http://schemas.microsoft.com/office/drawing/2014/main" id="{169EC6EB-AD12-8966-A7CF-C6F23E5EAF28}"/>
              </a:ext>
            </a:extLst>
          </p:cNvPr>
          <p:cNvSpPr txBox="1"/>
          <p:nvPr/>
        </p:nvSpPr>
        <p:spPr>
          <a:xfrm>
            <a:off x="540119" y="5545615"/>
            <a:ext cx="6171561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故原方程的根为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1" grpId="0" build="allAtOnce"/>
      <p:bldP spid="15422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1755</Words>
  <Application>Microsoft Office PowerPoint</Application>
  <PresentationFormat>宽屏</PresentationFormat>
  <Paragraphs>121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44</cp:revision>
  <dcterms:created xsi:type="dcterms:W3CDTF">2023-05-05T05:33:04Z</dcterms:created>
  <dcterms:modified xsi:type="dcterms:W3CDTF">2023-05-14T10:05:43Z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