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70" r:id="rId5"/>
    <p:sldId id="371" r:id="rId6"/>
    <p:sldId id="394" r:id="rId7"/>
    <p:sldId id="395" r:id="rId8"/>
    <p:sldId id="373" r:id="rId9"/>
    <p:sldId id="375" r:id="rId10"/>
    <p:sldId id="376" r:id="rId11"/>
    <p:sldId id="378" r:id="rId12"/>
    <p:sldId id="379" r:id="rId13"/>
    <p:sldId id="382" r:id="rId14"/>
    <p:sldId id="384" r:id="rId15"/>
    <p:sldId id="389" r:id="rId16"/>
    <p:sldId id="391" r:id="rId17"/>
    <p:sldId id="400" r:id="rId18"/>
    <p:sldId id="392" r:id="rId19"/>
    <p:sldId id="403" r:id="rId2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bin"/><Relationship Id="rId2" Type="http://schemas.openxmlformats.org/officeDocument/2006/relationships/image" Target="../media/image51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bin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bin"/><Relationship Id="rId4" Type="http://schemas.openxmlformats.org/officeDocument/2006/relationships/image" Target="../media/image5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bin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bin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4" name="yt_shape_14594"/>
          <p:cNvSpPr txBox="1"/>
          <p:nvPr/>
        </p:nvSpPr>
        <p:spPr>
          <a:xfrm>
            <a:off x="540000" y="900000"/>
            <a:ext cx="2577629" cy="6837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50" b="0" i="0" u="none" spc="201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750" b="0" i="0" u="none" spc="201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57790ee-ce26-4ff9-a991-fd2db31ba322.png&quot;}"/>
            </a:endParaRPr>
          </a:p>
        </p:txBody>
      </p:sp>
      <p:sp>
        <p:nvSpPr>
          <p:cNvPr id="14595" name="yt_shape_14595"/>
          <p:cNvSpPr txBox="1"/>
          <p:nvPr/>
        </p:nvSpPr>
        <p:spPr>
          <a:xfrm>
            <a:off x="540000" y="1634501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垂径定理及其推论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96" name="yt_shape_14596"/>
              <p:cNvSpPr txBox="1"/>
              <p:nvPr/>
            </p:nvSpPr>
            <p:spPr>
              <a:xfrm>
                <a:off x="540119" y="2131373"/>
                <a:ext cx="8004153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泸州市中考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垂直于弦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596" name="yt_shape_145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1373"/>
                <a:ext cx="8004153" cy="1435521"/>
              </a:xfrm>
              <a:prstGeom prst="rect">
                <a:avLst/>
              </a:prstGeom>
              <a:blipFill>
                <a:blip r:embed="rId2"/>
                <a:stretch>
                  <a:fillRect l="-2361" t="-383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01" name="yt_table_14601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3696467"/>
                  </p:ext>
                </p:extLst>
              </p:nvPr>
            </p:nvGraphicFramePr>
            <p:xfrm>
              <a:off x="540000" y="3758935"/>
              <a:ext cx="7492493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01" name="yt_table_14601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3696467"/>
                  </p:ext>
                </p:extLst>
              </p:nvPr>
            </p:nvGraphicFramePr>
            <p:xfrm>
              <a:off x="540000" y="3758935"/>
              <a:ext cx="7492493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7927" t="-6494" r="-13490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98" name="yt_shape_14598_skip" title="H_168.995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6954" y="2023896"/>
            <a:ext cx="1864927" cy="2146248"/>
            <a:chOff x="0" y="0"/>
            <a:chExt cx="1864927" cy="2146248"/>
          </a:xfrm>
        </p:grpSpPr>
        <p:pic>
          <p:nvPicPr>
            <p:cNvPr id="2" name="yt_image_1459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64927" cy="1750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0" name="yt_shape_14600"/>
            <p:cNvSpPr txBox="1"/>
            <p:nvPr/>
          </p:nvSpPr>
          <p:spPr>
            <a:xfrm>
              <a:off x="399182" y="17862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81907">
            <a:extLst>
              <a:ext uri="{FF2B5EF4-FFF2-40B4-BE49-F238E27FC236}">
                <a16:creationId xmlns:a16="http://schemas.microsoft.com/office/drawing/2014/main" id="{2516492F-105A-3711-4FB7-C3131A92A1E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311"/>
            <a:ext cx="2425764" cy="608478"/>
          </a:xfrm>
          <a:prstGeom prst="rect">
            <a:avLst/>
          </a:prstGeom>
        </p:spPr>
      </p:pic>
      <p:pic>
        <p:nvPicPr>
          <p:cNvPr id="6" name="yt_shape_1683888381924">
            <a:extLst>
              <a:ext uri="{FF2B5EF4-FFF2-40B4-BE49-F238E27FC236}">
                <a16:creationId xmlns:a16="http://schemas.microsoft.com/office/drawing/2014/main" id="{129073A4-FA9D-0ECB-E346-93C9BF038366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4290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1D4383-8091-00F1-AA8F-9DAF801DC39A}"/>
              </a:ext>
            </a:extLst>
          </p:cNvPr>
          <p:cNvSpPr txBox="1"/>
          <p:nvPr/>
        </p:nvSpPr>
        <p:spPr>
          <a:xfrm>
            <a:off x="2387376" y="3085353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4602">
            <a:extLst>
              <a:ext uri="{FF2B5EF4-FFF2-40B4-BE49-F238E27FC236}">
                <a16:creationId xmlns:a16="http://schemas.microsoft.com/office/drawing/2014/main" id="{DD0A855A-9CD9-1CA6-435E-E1EE1980953E}"/>
              </a:ext>
            </a:extLst>
          </p:cNvPr>
          <p:cNvSpPr txBox="1"/>
          <p:nvPr/>
        </p:nvSpPr>
        <p:spPr>
          <a:xfrm>
            <a:off x="540119" y="4365104"/>
            <a:ext cx="81481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湖州市中考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7" name="yt_shape_14603" title="H_110.21669">
            <a:extLst>
              <a:ext uri="{FF2B5EF4-FFF2-40B4-BE49-F238E27FC236}">
                <a16:creationId xmlns:a16="http://schemas.microsoft.com/office/drawing/2014/main" id="{CCDF3E70-6D53-B58B-24B0-5F39CD4E9AB1}"/>
              </a:ext>
            </a:extLst>
          </p:cNvPr>
          <p:cNvGrpSpPr/>
          <p:nvPr/>
        </p:nvGrpSpPr>
        <p:grpSpPr>
          <a:xfrm>
            <a:off x="9872077" y="4775460"/>
            <a:ext cx="1694680" cy="1399752"/>
            <a:chOff x="0" y="0"/>
            <a:chExt cx="1694680" cy="1399752"/>
          </a:xfrm>
        </p:grpSpPr>
        <p:pic>
          <p:nvPicPr>
            <p:cNvPr id="8" name="yt_image_14603">
              <a:extLst>
                <a:ext uri="{FF2B5EF4-FFF2-40B4-BE49-F238E27FC236}">
                  <a16:creationId xmlns:a16="http://schemas.microsoft.com/office/drawing/2014/main" id="{5D150820-753E-332E-8CB2-373975433BB4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694680" cy="1003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605">
              <a:extLst>
                <a:ext uri="{FF2B5EF4-FFF2-40B4-BE49-F238E27FC236}">
                  <a16:creationId xmlns:a16="http://schemas.microsoft.com/office/drawing/2014/main" id="{14B45EE9-B0EB-B269-A63A-7C67231486A4}"/>
                </a:ext>
              </a:extLst>
            </p:cNvPr>
            <p:cNvSpPr txBox="1"/>
            <p:nvPr/>
          </p:nvSpPr>
          <p:spPr>
            <a:xfrm>
              <a:off x="314059" y="10397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A620172-BD30-78A8-6F30-555704B24C61}"/>
              </a:ext>
            </a:extLst>
          </p:cNvPr>
          <p:cNvSpPr txBox="1"/>
          <p:nvPr/>
        </p:nvSpPr>
        <p:spPr>
          <a:xfrm>
            <a:off x="7875391" y="476714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75" name="yt_shape_14675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与等腰直角三角形两腰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分别切于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75" name="yt_shape_14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774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80" name="yt_shape_14680"/>
          <p:cNvSpPr txBox="1"/>
          <p:nvPr/>
        </p:nvSpPr>
        <p:spPr>
          <a:xfrm>
            <a:off x="540000" y="36757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77" name="yt_shape_14677" title="H_124.04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2832" y="2101174"/>
            <a:ext cx="1502195" cy="1471842"/>
            <a:chOff x="0" y="0"/>
            <a:chExt cx="1698058" cy="1663747"/>
          </a:xfrm>
        </p:grpSpPr>
        <p:pic>
          <p:nvPicPr>
            <p:cNvPr id="2" name="yt_image_1467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8058" cy="1179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9" name="yt_shape_14679"/>
            <p:cNvSpPr txBox="1"/>
            <p:nvPr/>
          </p:nvSpPr>
          <p:spPr>
            <a:xfrm>
              <a:off x="168554" y="1179360"/>
              <a:ext cx="1407336" cy="4843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E036F0-D427-EE1D-B58D-391372C7893E}"/>
                  </a:ext>
                </a:extLst>
              </p:cNvPr>
              <p:cNvSpPr txBox="1"/>
              <p:nvPr/>
            </p:nvSpPr>
            <p:spPr>
              <a:xfrm>
                <a:off x="5037983" y="1324111"/>
                <a:ext cx="14629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E036F0-D427-EE1D-B58D-391372C78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7983" y="1324111"/>
                <a:ext cx="1462914" cy="520713"/>
              </a:xfrm>
              <a:prstGeom prst="rect">
                <a:avLst/>
              </a:prstGeom>
              <a:blipFill>
                <a:blip r:embed="rId4"/>
                <a:stretch>
                  <a:fillRect l="-6250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681">
                <a:extLst>
                  <a:ext uri="{FF2B5EF4-FFF2-40B4-BE49-F238E27FC236}">
                    <a16:creationId xmlns:a16="http://schemas.microsoft.com/office/drawing/2014/main" id="{9075D1C2-B7E2-DB38-6800-EFEF4DCD93EB}"/>
                  </a:ext>
                </a:extLst>
              </p:cNvPr>
              <p:cNvSpPr txBox="1"/>
              <p:nvPr/>
            </p:nvSpPr>
            <p:spPr>
              <a:xfrm>
                <a:off x="540119" y="3742949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等边三角形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边上一动点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切点为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6" name="yt_shape_14681">
                <a:extLst>
                  <a:ext uri="{FF2B5EF4-FFF2-40B4-BE49-F238E27FC236}">
                    <a16:creationId xmlns:a16="http://schemas.microsoft.com/office/drawing/2014/main" id="{9075D1C2-B7E2-DB38-6800-EFEF4DCD93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42949"/>
                <a:ext cx="11111999" cy="953915"/>
              </a:xfrm>
              <a:prstGeom prst="rect">
                <a:avLst/>
              </a:prstGeom>
              <a:blipFill>
                <a:blip r:embed="rId5"/>
                <a:stretch>
                  <a:fillRect l="-1701" t="-1923" r="-54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yt_shape_14683" title="H_149.9641">
            <a:extLst>
              <a:ext uri="{FF2B5EF4-FFF2-40B4-BE49-F238E27FC236}">
                <a16:creationId xmlns:a16="http://schemas.microsoft.com/office/drawing/2014/main" id="{D6B4DFAF-213D-9520-8779-601AE671CADB}"/>
              </a:ext>
            </a:extLst>
          </p:cNvPr>
          <p:cNvGrpSpPr/>
          <p:nvPr/>
        </p:nvGrpSpPr>
        <p:grpSpPr>
          <a:xfrm>
            <a:off x="5519936" y="4906304"/>
            <a:ext cx="1324868" cy="1763056"/>
            <a:chOff x="0" y="0"/>
            <a:chExt cx="1497610" cy="1992931"/>
          </a:xfrm>
        </p:grpSpPr>
        <p:pic>
          <p:nvPicPr>
            <p:cNvPr id="8" name="yt_image_14683">
              <a:extLst>
                <a:ext uri="{FF2B5EF4-FFF2-40B4-BE49-F238E27FC236}">
                  <a16:creationId xmlns:a16="http://schemas.microsoft.com/office/drawing/2014/main" id="{79D300DC-0A0B-E230-A643-1AA9C65548EE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97610" cy="1508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685">
              <a:extLst>
                <a:ext uri="{FF2B5EF4-FFF2-40B4-BE49-F238E27FC236}">
                  <a16:creationId xmlns:a16="http://schemas.microsoft.com/office/drawing/2014/main" id="{1ACE39AB-1A99-8A21-BB52-6E5D6BB0D3D5}"/>
                </a:ext>
              </a:extLst>
            </p:cNvPr>
            <p:cNvSpPr txBox="1"/>
            <p:nvPr/>
          </p:nvSpPr>
          <p:spPr>
            <a:xfrm>
              <a:off x="70872" y="1508544"/>
              <a:ext cx="1394269" cy="4843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8BB568-BD23-724C-08B6-88ED69A6B140}"/>
              </a:ext>
            </a:extLst>
          </p:cNvPr>
          <p:cNvSpPr txBox="1"/>
          <p:nvPr/>
        </p:nvSpPr>
        <p:spPr>
          <a:xfrm>
            <a:off x="6820746" y="421646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7" name="yt_shape_146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688" name="yt_image_146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3880" y="1988841"/>
            <a:ext cx="201823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690">
            <a:extLst>
              <a:ext uri="{FF2B5EF4-FFF2-40B4-BE49-F238E27FC236}">
                <a16:creationId xmlns:a16="http://schemas.microsoft.com/office/drawing/2014/main" id="{507FD0FC-01A6-927B-81EB-2216686E1376}"/>
              </a:ext>
            </a:extLst>
          </p:cNvPr>
          <p:cNvSpPr txBox="1"/>
          <p:nvPr/>
        </p:nvSpPr>
        <p:spPr>
          <a:xfrm>
            <a:off x="540000" y="1924867"/>
            <a:ext cx="69618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4691">
            <a:extLst>
              <a:ext uri="{FF2B5EF4-FFF2-40B4-BE49-F238E27FC236}">
                <a16:creationId xmlns:a16="http://schemas.microsoft.com/office/drawing/2014/main" id="{8BF215C0-41D1-AF18-61AC-2AECF0712BCB}"/>
              </a:ext>
            </a:extLst>
          </p:cNvPr>
          <p:cNvSpPr txBox="1"/>
          <p:nvPr/>
        </p:nvSpPr>
        <p:spPr>
          <a:xfrm>
            <a:off x="540000" y="2404170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4" name="yt_shape_14692">
            <a:extLst>
              <a:ext uri="{FF2B5EF4-FFF2-40B4-BE49-F238E27FC236}">
                <a16:creationId xmlns:a16="http://schemas.microsoft.com/office/drawing/2014/main" id="{B1FD39B1-09A5-3E7A-070A-9ED5A8CE1199}"/>
              </a:ext>
            </a:extLst>
          </p:cNvPr>
          <p:cNvSpPr txBox="1"/>
          <p:nvPr/>
        </p:nvSpPr>
        <p:spPr>
          <a:xfrm>
            <a:off x="540000" y="2883473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4693">
            <a:extLst>
              <a:ext uri="{FF2B5EF4-FFF2-40B4-BE49-F238E27FC236}">
                <a16:creationId xmlns:a16="http://schemas.microsoft.com/office/drawing/2014/main" id="{3ECD3DE4-4023-FE85-87F5-F5916E0543C2}"/>
              </a:ext>
            </a:extLst>
          </p:cNvPr>
          <p:cNvSpPr txBox="1"/>
          <p:nvPr/>
        </p:nvSpPr>
        <p:spPr>
          <a:xfrm>
            <a:off x="540000" y="3362776"/>
            <a:ext cx="22057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694">
            <a:extLst>
              <a:ext uri="{FF2B5EF4-FFF2-40B4-BE49-F238E27FC236}">
                <a16:creationId xmlns:a16="http://schemas.microsoft.com/office/drawing/2014/main" id="{69CFB30D-B821-D373-F269-7145BA852CC2}"/>
              </a:ext>
            </a:extLst>
          </p:cNvPr>
          <p:cNvSpPr txBox="1"/>
          <p:nvPr/>
        </p:nvSpPr>
        <p:spPr>
          <a:xfrm>
            <a:off x="540000" y="3842079"/>
            <a:ext cx="6410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4695">
            <a:extLst>
              <a:ext uri="{FF2B5EF4-FFF2-40B4-BE49-F238E27FC236}">
                <a16:creationId xmlns:a16="http://schemas.microsoft.com/office/drawing/2014/main" id="{573325DA-59F0-B340-151D-C5304442BAE3}"/>
              </a:ext>
            </a:extLst>
          </p:cNvPr>
          <p:cNvSpPr txBox="1"/>
          <p:nvPr/>
        </p:nvSpPr>
        <p:spPr>
          <a:xfrm>
            <a:off x="540000" y="4321382"/>
            <a:ext cx="4259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696">
            <a:extLst>
              <a:ext uri="{FF2B5EF4-FFF2-40B4-BE49-F238E27FC236}">
                <a16:creationId xmlns:a16="http://schemas.microsoft.com/office/drawing/2014/main" id="{EE7555A2-6D87-1B85-8121-9DDF206447CF}"/>
              </a:ext>
            </a:extLst>
          </p:cNvPr>
          <p:cNvSpPr txBox="1"/>
          <p:nvPr/>
        </p:nvSpPr>
        <p:spPr>
          <a:xfrm>
            <a:off x="540000" y="4800685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9" name="yt_image_14697">
            <a:extLst>
              <a:ext uri="{FF2B5EF4-FFF2-40B4-BE49-F238E27FC236}">
                <a16:creationId xmlns:a16="http://schemas.microsoft.com/office/drawing/2014/main" id="{06149391-73FB-9B2D-49CC-A5AAD3ACF17E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6484" y="4005064"/>
            <a:ext cx="2018237" cy="165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9" name="yt_shape_14699"/>
          <p:cNvSpPr txBox="1"/>
          <p:nvPr/>
        </p:nvSpPr>
        <p:spPr>
          <a:xfrm>
            <a:off x="540000" y="900000"/>
            <a:ext cx="377026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与圆有关的计算</a:t>
            </a:r>
          </a:p>
        </p:txBody>
      </p:sp>
      <p:sp>
        <p:nvSpPr>
          <p:cNvPr id="14700" name="yt_shape_14700"/>
          <p:cNvSpPr txBox="1"/>
          <p:nvPr/>
        </p:nvSpPr>
        <p:spPr>
          <a:xfrm>
            <a:off x="540000" y="1396872"/>
            <a:ext cx="77473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弧长为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的扇形的半径为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01" name="yt_table_1470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218342"/>
              </p:ext>
            </p:extLst>
          </p:nvPr>
        </p:nvGraphicFramePr>
        <p:xfrm>
          <a:off x="540000" y="2028539"/>
          <a:ext cx="7936930" cy="424371"/>
        </p:xfrm>
        <a:graphic>
          <a:graphicData uri="http://schemas.openxmlformats.org/drawingml/2006/table">
            <a:tbl>
              <a:tblPr/>
              <a:tblGrid>
                <a:gridCol w="219583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300669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703" name="yt_shape_14703"/>
              <p:cNvSpPr txBox="1"/>
              <p:nvPr/>
            </p:nvSpPr>
            <p:spPr>
              <a:xfrm>
                <a:off x="540119" y="2503604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703" name="yt_shape_14703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03604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708" name="yt_table_14708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637721"/>
                  </p:ext>
                </p:extLst>
              </p:nvPr>
            </p:nvGraphicFramePr>
            <p:xfrm>
              <a:off x="540000" y="3744960"/>
              <a:ext cx="8189406" cy="715074"/>
            </p:xfrm>
            <a:graphic>
              <a:graphicData uri="http://schemas.openxmlformats.org/drawingml/2006/table">
                <a:tbl>
                  <a:tblPr/>
                  <a:tblGrid>
                    <a:gridCol w="2195830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2178368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  <a:gridCol w="2300669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1514539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708" name="yt_table_14708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637721"/>
                  </p:ext>
                </p:extLst>
              </p:nvPr>
            </p:nvGraphicFramePr>
            <p:xfrm>
              <a:off x="540000" y="3744960"/>
              <a:ext cx="8189406" cy="715074"/>
            </p:xfrm>
            <a:graphic>
              <a:graphicData uri="http://schemas.openxmlformats.org/drawingml/2006/table">
                <a:tbl>
                  <a:tblPr/>
                  <a:tblGrid>
                    <a:gridCol w="2195830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2178368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  <a:gridCol w="2300669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1514539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0451" r="-6604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9759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705" name="yt_shape_14705_skip" title="H_145.2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9726" y="3744960"/>
            <a:ext cx="1590107" cy="1844280"/>
            <a:chOff x="0" y="0"/>
            <a:chExt cx="1590107" cy="1844280"/>
          </a:xfrm>
        </p:grpSpPr>
        <p:pic>
          <p:nvPicPr>
            <p:cNvPr id="2" name="yt_image_147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90107" cy="1448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7" name="yt_shape_14707"/>
            <p:cNvSpPr txBox="1"/>
            <p:nvPr/>
          </p:nvSpPr>
          <p:spPr>
            <a:xfrm>
              <a:off x="185589" y="14842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82078">
            <a:extLst>
              <a:ext uri="{FF2B5EF4-FFF2-40B4-BE49-F238E27FC236}">
                <a16:creationId xmlns:a16="http://schemas.microsoft.com/office/drawing/2014/main" id="{5CC05833-8E7A-024C-7939-57FB2638E3E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03ACF5-746A-C966-EBB2-6097F8CF08CC}"/>
              </a:ext>
            </a:extLst>
          </p:cNvPr>
          <p:cNvSpPr txBox="1"/>
          <p:nvPr/>
        </p:nvSpPr>
        <p:spPr>
          <a:xfrm>
            <a:off x="7309576" y="135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38EA49-9D23-0EB2-A27C-702BDBC78711}"/>
              </a:ext>
            </a:extLst>
          </p:cNvPr>
          <p:cNvSpPr txBox="1"/>
          <p:nvPr/>
        </p:nvSpPr>
        <p:spPr>
          <a:xfrm>
            <a:off x="8607382" y="2932286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09" name="yt_shape_14709"/>
              <p:cNvSpPr txBox="1"/>
              <p:nvPr/>
            </p:nvSpPr>
            <p:spPr>
              <a:xfrm>
                <a:off x="540119" y="900000"/>
                <a:ext cx="11111999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709" name="yt_shape_14709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47979"/>
              </a:xfrm>
              <a:prstGeom prst="rect">
                <a:avLst/>
              </a:prstGeom>
              <a:blipFill>
                <a:blip r:embed="rId2"/>
                <a:stretch>
                  <a:fillRect l="-1701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714" name="yt_table_14714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840414"/>
                  </p:ext>
                </p:extLst>
              </p:nvPr>
            </p:nvGraphicFramePr>
            <p:xfrm>
              <a:off x="540000" y="2221776"/>
              <a:ext cx="5702872" cy="922148"/>
            </p:xfrm>
            <a:graphic>
              <a:graphicData uri="http://schemas.openxmlformats.org/drawingml/2006/table">
                <a:tbl>
                  <a:tblPr/>
                  <a:tblGrid>
                    <a:gridCol w="3326257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376615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6π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714" name="yt_table_14714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840414"/>
                  </p:ext>
                </p:extLst>
              </p:nvPr>
            </p:nvGraphicFramePr>
            <p:xfrm>
              <a:off x="540000" y="2221776"/>
              <a:ext cx="5702872" cy="922148"/>
            </p:xfrm>
            <a:graphic>
              <a:graphicData uri="http://schemas.openxmlformats.org/drawingml/2006/table">
                <a:tbl>
                  <a:tblPr/>
                  <a:tblGrid>
                    <a:gridCol w="3326257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2376615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71298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256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7129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256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711" name="yt_shape_14711_skip" title="H_146.08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4140" y="2221776"/>
            <a:ext cx="1385649" cy="1855296"/>
            <a:chOff x="0" y="0"/>
            <a:chExt cx="1385649" cy="1855296"/>
          </a:xfrm>
        </p:grpSpPr>
        <p:pic>
          <p:nvPicPr>
            <p:cNvPr id="2" name="yt_image_147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85649" cy="1459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3" name="yt_shape_14713"/>
            <p:cNvSpPr txBox="1"/>
            <p:nvPr/>
          </p:nvSpPr>
          <p:spPr>
            <a:xfrm>
              <a:off x="83360" y="14952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63AB58-5E2B-AB34-9D7B-CE607F4AC693}"/>
              </a:ext>
            </a:extLst>
          </p:cNvPr>
          <p:cNvSpPr txBox="1"/>
          <p:nvPr/>
        </p:nvSpPr>
        <p:spPr>
          <a:xfrm>
            <a:off x="9691770" y="1405771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715">
                <a:extLst>
                  <a:ext uri="{FF2B5EF4-FFF2-40B4-BE49-F238E27FC236}">
                    <a16:creationId xmlns:a16="http://schemas.microsoft.com/office/drawing/2014/main" id="{8D646018-D2D0-33B9-B2A4-695321DFC94E}"/>
                  </a:ext>
                </a:extLst>
              </p:cNvPr>
              <p:cNvSpPr txBox="1"/>
              <p:nvPr/>
            </p:nvSpPr>
            <p:spPr>
              <a:xfrm>
                <a:off x="540119" y="4303179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圆心角为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的扇形纸片围成一个圆锥的侧面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则这个圆锥的底面圆半径为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4715">
                <a:extLst>
                  <a:ext uri="{FF2B5EF4-FFF2-40B4-BE49-F238E27FC236}">
                    <a16:creationId xmlns:a16="http://schemas.microsoft.com/office/drawing/2014/main" id="{8D646018-D2D0-33B9-B2A4-695321DFC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03179"/>
                <a:ext cx="11111999" cy="1070037"/>
              </a:xfrm>
              <a:prstGeom prst="rect">
                <a:avLst/>
              </a:prstGeom>
              <a:blipFill>
                <a:blip r:embed="rId5"/>
                <a:stretch>
                  <a:fillRect l="-1701" t="-6857" r="-933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A7378C-22F9-B314-017C-B160D48B3419}"/>
                  </a:ext>
                </a:extLst>
              </p:cNvPr>
              <p:cNvSpPr txBox="1"/>
              <p:nvPr/>
            </p:nvSpPr>
            <p:spPr>
              <a:xfrm>
                <a:off x="2583708" y="4650911"/>
                <a:ext cx="437261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A7378C-22F9-B314-017C-B160D48B3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4650911"/>
                <a:ext cx="437261" cy="6778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7" name="yt_shape_14717"/>
          <p:cNvSpPr txBox="1"/>
          <p:nvPr/>
        </p:nvSpPr>
        <p:spPr>
          <a:xfrm>
            <a:off x="540000" y="900000"/>
            <a:ext cx="2551981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6802e4f-85c2-47e1-995b-cd86464553df.png&quot;}"/>
            </a:endParaRPr>
          </a:p>
        </p:txBody>
      </p:sp>
      <p:sp>
        <p:nvSpPr>
          <p:cNvPr id="14718" name="yt_shape_14718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所在直线平移后与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则平移的距离是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719" name="yt_image_1471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9315" y="2764510"/>
            <a:ext cx="1693369" cy="141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1" name="yt_shape_14721"/>
          <p:cNvSpPr txBox="1"/>
          <p:nvPr/>
        </p:nvSpPr>
        <p:spPr>
          <a:xfrm>
            <a:off x="540119" y="423021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则这个三角形的外接圆半径为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22" name="yt_shape_14722"/>
              <p:cNvSpPr txBox="1"/>
              <p:nvPr/>
            </p:nvSpPr>
            <p:spPr>
              <a:xfrm>
                <a:off x="540119" y="4709521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722" name="yt_shape_14722" descr="{&quot;rangeId&quot;:2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09521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7742" r="-878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382111">
            <a:extLst>
              <a:ext uri="{FF2B5EF4-FFF2-40B4-BE49-F238E27FC236}">
                <a16:creationId xmlns:a16="http://schemas.microsoft.com/office/drawing/2014/main" id="{452DCC22-14A7-40EB-31D9-9A5E1E9D25F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52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1DEEB2-339A-333D-EF93-E76217CF84C1}"/>
              </a:ext>
            </a:extLst>
          </p:cNvPr>
          <p:cNvSpPr txBox="1"/>
          <p:nvPr/>
        </p:nvSpPr>
        <p:spPr>
          <a:xfrm>
            <a:off x="8970221" y="2081393"/>
            <a:ext cx="183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A5A457-D59C-A45A-1A14-87A2A4B30720}"/>
              </a:ext>
            </a:extLst>
          </p:cNvPr>
          <p:cNvSpPr txBox="1"/>
          <p:nvPr/>
        </p:nvSpPr>
        <p:spPr>
          <a:xfrm>
            <a:off x="10405321" y="418341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D5A5B4-990D-108F-A068-6ABF2421229B}"/>
                  </a:ext>
                </a:extLst>
              </p:cNvPr>
              <p:cNvSpPr txBox="1"/>
              <p:nvPr/>
            </p:nvSpPr>
            <p:spPr>
              <a:xfrm>
                <a:off x="6969971" y="5140535"/>
                <a:ext cx="1831340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D5A5B4-990D-108F-A068-6ABF24212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9971" y="5140535"/>
                <a:ext cx="1831340" cy="520713"/>
              </a:xfrm>
              <a:prstGeom prst="rect">
                <a:avLst/>
              </a:prstGeom>
              <a:blipFill>
                <a:blip r:embed="rId5"/>
                <a:stretch>
                  <a:fillRect l="-4983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4" name="yt_shape_14724"/>
          <p:cNvSpPr txBox="1"/>
          <p:nvPr/>
        </p:nvSpPr>
        <p:spPr>
          <a:xfrm>
            <a:off x="540000" y="900000"/>
            <a:ext cx="2539157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e290d1e-5538-4425-9296-8d561a26132f.png&quot;}"/>
            </a:endParaRPr>
          </a:p>
        </p:txBody>
      </p:sp>
      <p:sp>
        <p:nvSpPr>
          <p:cNvPr id="14725" name="yt_shape_14725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726" name="yt_image_14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7935" y="2697808"/>
            <a:ext cx="1744183" cy="159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82133">
            <a:extLst>
              <a:ext uri="{FF2B5EF4-FFF2-40B4-BE49-F238E27FC236}">
                <a16:creationId xmlns:a16="http://schemas.microsoft.com/office/drawing/2014/main" id="{6817D515-9270-0BCA-E02B-303EECD906E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483"/>
            <a:ext cx="2387664" cy="636169"/>
          </a:xfrm>
          <a:prstGeom prst="rect">
            <a:avLst/>
          </a:prstGeom>
        </p:spPr>
      </p:pic>
      <p:sp>
        <p:nvSpPr>
          <p:cNvPr id="2" name="yt_shape_14728">
            <a:extLst>
              <a:ext uri="{FF2B5EF4-FFF2-40B4-BE49-F238E27FC236}">
                <a16:creationId xmlns:a16="http://schemas.microsoft.com/office/drawing/2014/main" id="{141C2935-1CF6-ABC5-1A06-A158DA2A1E9D}"/>
              </a:ext>
            </a:extLst>
          </p:cNvPr>
          <p:cNvSpPr txBox="1"/>
          <p:nvPr/>
        </p:nvSpPr>
        <p:spPr>
          <a:xfrm>
            <a:off x="540000" y="2741708"/>
            <a:ext cx="72872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729">
            <a:extLst>
              <a:ext uri="{FF2B5EF4-FFF2-40B4-BE49-F238E27FC236}">
                <a16:creationId xmlns:a16="http://schemas.microsoft.com/office/drawing/2014/main" id="{9CAC2454-E9BC-937B-D842-BA9F0036ED43}"/>
              </a:ext>
            </a:extLst>
          </p:cNvPr>
          <p:cNvSpPr txBox="1"/>
          <p:nvPr/>
        </p:nvSpPr>
        <p:spPr>
          <a:xfrm>
            <a:off x="540000" y="3221011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5" name="yt_shape_14730">
            <a:extLst>
              <a:ext uri="{FF2B5EF4-FFF2-40B4-BE49-F238E27FC236}">
                <a16:creationId xmlns:a16="http://schemas.microsoft.com/office/drawing/2014/main" id="{6C71C00C-2DE7-87BD-1099-D49AB9E787A3}"/>
              </a:ext>
            </a:extLst>
          </p:cNvPr>
          <p:cNvSpPr txBox="1"/>
          <p:nvPr/>
        </p:nvSpPr>
        <p:spPr>
          <a:xfrm>
            <a:off x="540000" y="3700314"/>
            <a:ext cx="19316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731">
            <a:extLst>
              <a:ext uri="{FF2B5EF4-FFF2-40B4-BE49-F238E27FC236}">
                <a16:creationId xmlns:a16="http://schemas.microsoft.com/office/drawing/2014/main" id="{8FC1F125-55FF-F66A-1B49-0E412B8573EA}"/>
              </a:ext>
            </a:extLst>
          </p:cNvPr>
          <p:cNvSpPr txBox="1"/>
          <p:nvPr/>
        </p:nvSpPr>
        <p:spPr>
          <a:xfrm>
            <a:off x="540000" y="4179617"/>
            <a:ext cx="41886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4732">
            <a:extLst>
              <a:ext uri="{FF2B5EF4-FFF2-40B4-BE49-F238E27FC236}">
                <a16:creationId xmlns:a16="http://schemas.microsoft.com/office/drawing/2014/main" id="{9174CE44-D31D-65F6-510E-A96151062BDC}"/>
              </a:ext>
            </a:extLst>
          </p:cNvPr>
          <p:cNvSpPr txBox="1"/>
          <p:nvPr/>
        </p:nvSpPr>
        <p:spPr>
          <a:xfrm>
            <a:off x="540000" y="4658920"/>
            <a:ext cx="348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8" name="yt_shape_14733">
            <a:extLst>
              <a:ext uri="{FF2B5EF4-FFF2-40B4-BE49-F238E27FC236}">
                <a16:creationId xmlns:a16="http://schemas.microsoft.com/office/drawing/2014/main" id="{D1E2D8DE-A8C3-C9BE-1D1F-DDF1CD05A8F7}"/>
              </a:ext>
            </a:extLst>
          </p:cNvPr>
          <p:cNvSpPr txBox="1"/>
          <p:nvPr/>
        </p:nvSpPr>
        <p:spPr>
          <a:xfrm>
            <a:off x="540000" y="5138223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734">
            <a:extLst>
              <a:ext uri="{FF2B5EF4-FFF2-40B4-BE49-F238E27FC236}">
                <a16:creationId xmlns:a16="http://schemas.microsoft.com/office/drawing/2014/main" id="{AAF62133-A0C4-FA93-D2E2-46E6BBF11511}"/>
              </a:ext>
            </a:extLst>
          </p:cNvPr>
          <p:cNvSpPr txBox="1"/>
          <p:nvPr/>
        </p:nvSpPr>
        <p:spPr>
          <a:xfrm>
            <a:off x="540000" y="5617526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4735">
            <a:extLst>
              <a:ext uri="{FF2B5EF4-FFF2-40B4-BE49-F238E27FC236}">
                <a16:creationId xmlns:a16="http://schemas.microsoft.com/office/drawing/2014/main" id="{E5D414A0-E9EB-E2DF-D6A9-FA84A3D98BCD}"/>
              </a:ext>
            </a:extLst>
          </p:cNvPr>
          <p:cNvSpPr txBox="1"/>
          <p:nvPr/>
        </p:nvSpPr>
        <p:spPr>
          <a:xfrm>
            <a:off x="540000" y="6096829"/>
            <a:ext cx="2563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" name="yt_image_14736">
            <a:extLst>
              <a:ext uri="{FF2B5EF4-FFF2-40B4-BE49-F238E27FC236}">
                <a16:creationId xmlns:a16="http://schemas.microsoft.com/office/drawing/2014/main" id="{F8C91667-433F-A053-9EB5-575AC27D4312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1192" y="4437112"/>
            <a:ext cx="1757667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8" name="yt_shape_14738"/>
          <p:cNvSpPr txBox="1"/>
          <p:nvPr/>
        </p:nvSpPr>
        <p:spPr>
          <a:xfrm>
            <a:off x="540119" y="900000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740">
            <a:extLst>
              <a:ext uri="{FF2B5EF4-FFF2-40B4-BE49-F238E27FC236}">
                <a16:creationId xmlns:a16="http://schemas.microsoft.com/office/drawing/2014/main" id="{4A60D2F8-87E6-1D4E-A7FE-91384496A5EF}"/>
              </a:ext>
            </a:extLst>
          </p:cNvPr>
          <p:cNvSpPr txBox="1"/>
          <p:nvPr/>
        </p:nvSpPr>
        <p:spPr>
          <a:xfrm>
            <a:off x="540000" y="2351768"/>
            <a:ext cx="5632952" cy="4389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4741">
            <a:extLst>
              <a:ext uri="{FF2B5EF4-FFF2-40B4-BE49-F238E27FC236}">
                <a16:creationId xmlns:a16="http://schemas.microsoft.com/office/drawing/2014/main" id="{BDEA9978-77DB-C494-BAD0-6AA64E88A8B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2383" y="2372093"/>
            <a:ext cx="1719617" cy="211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3" name="yt_shape_14743"/>
          <p:cNvSpPr txBox="1"/>
          <p:nvPr/>
        </p:nvSpPr>
        <p:spPr>
          <a:xfrm>
            <a:off x="540000" y="900000"/>
            <a:ext cx="5727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744"/>
          <p:cNvSpPr txBox="1"/>
          <p:nvPr/>
        </p:nvSpPr>
        <p:spPr>
          <a:xfrm>
            <a:off x="540000" y="1531667"/>
            <a:ext cx="4770537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745" name="yt_image_147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2382" y="1531667"/>
            <a:ext cx="1719617" cy="211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747">
            <a:extLst>
              <a:ext uri="{FF2B5EF4-FFF2-40B4-BE49-F238E27FC236}">
                <a16:creationId xmlns:a16="http://schemas.microsoft.com/office/drawing/2014/main" id="{0AEC8BD6-ED40-B16B-29D6-8A868783162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7497" y="3877626"/>
            <a:ext cx="1469385" cy="205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9" name="yt_shape_147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750" name="yt_shape_14750"/>
          <p:cNvSpPr txBox="1"/>
          <p:nvPr/>
        </p:nvSpPr>
        <p:spPr>
          <a:xfrm>
            <a:off x="540000" y="1859435"/>
            <a:ext cx="59327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并证明你的结论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751"/>
          <p:cNvSpPr txBox="1"/>
          <p:nvPr/>
        </p:nvSpPr>
        <p:spPr>
          <a:xfrm>
            <a:off x="540119" y="2338738"/>
            <a:ext cx="6131945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752" name="yt_image_147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5200" y="2338739"/>
            <a:ext cx="1716799" cy="18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54" name="yt_shape_14754"/>
              <p:cNvSpPr txBox="1"/>
              <p:nvPr/>
            </p:nvSpPr>
            <p:spPr>
              <a:xfrm>
                <a:off x="540000" y="900000"/>
                <a:ext cx="5532092" cy="41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54" name="yt_shape_147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32092" cy="417037"/>
              </a:xfrm>
              <a:prstGeom prst="rect">
                <a:avLst/>
              </a:prstGeom>
              <a:blipFill>
                <a:blip r:embed="rId2"/>
                <a:stretch>
                  <a:fillRect l="-3418" t="-17647" r="-2646" b="-44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756"/>
              <p:cNvSpPr txBox="1"/>
              <p:nvPr/>
            </p:nvSpPr>
            <p:spPr>
              <a:xfrm>
                <a:off x="540000" y="1484784"/>
                <a:ext cx="6328656" cy="5143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6328656" cy="5143011"/>
              </a:xfrm>
              <a:prstGeom prst="rect">
                <a:avLst/>
              </a:prstGeom>
              <a:blipFill>
                <a:blip r:embed="rId3"/>
                <a:stretch>
                  <a:fillRect l="-2987" t="-2017" r="-1734" b="-2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58" name="yt_image_1475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6825" y="1340768"/>
            <a:ext cx="1615174" cy="170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760">
            <a:extLst>
              <a:ext uri="{FF2B5EF4-FFF2-40B4-BE49-F238E27FC236}">
                <a16:creationId xmlns:a16="http://schemas.microsoft.com/office/drawing/2014/main" id="{4C5ED8DB-8CB0-5D8E-F178-7865EAB8CDF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28448" y="3273046"/>
            <a:ext cx="1406558" cy="151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7" name="yt_shape_14607"/>
          <p:cNvSpPr txBox="1"/>
          <p:nvPr/>
        </p:nvSpPr>
        <p:spPr>
          <a:xfrm>
            <a:off x="540119" y="900000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08" name="yt_shape_14608"/>
          <p:cNvSpPr txBox="1"/>
          <p:nvPr/>
        </p:nvSpPr>
        <p:spPr>
          <a:xfrm>
            <a:off x="540000" y="1792615"/>
            <a:ext cx="306173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09"/>
              <p:cNvSpPr txBox="1"/>
              <p:nvPr/>
            </p:nvSpPr>
            <p:spPr>
              <a:xfrm>
                <a:off x="540000" y="2276872"/>
                <a:ext cx="7319311" cy="17906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过圆心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是弦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7319311" cy="1790683"/>
              </a:xfrm>
              <a:prstGeom prst="rect">
                <a:avLst/>
              </a:prstGeom>
              <a:blipFill>
                <a:blip r:embed="rId2"/>
                <a:stretch>
                  <a:fillRect l="-2583" t="-6143" r="-1583" b="-9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11" name="yt_image_146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9552" y="1920358"/>
            <a:ext cx="1842447" cy="172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613">
                <a:extLst>
                  <a:ext uri="{FF2B5EF4-FFF2-40B4-BE49-F238E27FC236}">
                    <a16:creationId xmlns:a16="http://schemas.microsoft.com/office/drawing/2014/main" id="{881C085B-0E29-10F4-6C8E-D0ADBF1EE841}"/>
                  </a:ext>
                </a:extLst>
              </p:cNvPr>
              <p:cNvSpPr txBox="1"/>
              <p:nvPr/>
            </p:nvSpPr>
            <p:spPr>
              <a:xfrm>
                <a:off x="540000" y="4138266"/>
                <a:ext cx="4645631" cy="4058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613">
                <a:extLst>
                  <a:ext uri="{FF2B5EF4-FFF2-40B4-BE49-F238E27FC236}">
                    <a16:creationId xmlns:a16="http://schemas.microsoft.com/office/drawing/2014/main" id="{881C085B-0E29-10F4-6C8E-D0ADBF1EE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8266"/>
                <a:ext cx="4645631" cy="405880"/>
              </a:xfrm>
              <a:prstGeom prst="rect">
                <a:avLst/>
              </a:prstGeom>
              <a:blipFill>
                <a:blip r:embed="rId4"/>
                <a:stretch>
                  <a:fillRect l="-4068" t="-21212" r="-3150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615">
                <a:extLst>
                  <a:ext uri="{FF2B5EF4-FFF2-40B4-BE49-F238E27FC236}">
                    <a16:creationId xmlns:a16="http://schemas.microsoft.com/office/drawing/2014/main" id="{03F4F8FA-5343-B3A4-E3C3-01DB4C53AB5F}"/>
                  </a:ext>
                </a:extLst>
              </p:cNvPr>
              <p:cNvSpPr txBox="1"/>
              <p:nvPr/>
            </p:nvSpPr>
            <p:spPr>
              <a:xfrm>
                <a:off x="540000" y="4664068"/>
                <a:ext cx="6447278" cy="20773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615">
                <a:extLst>
                  <a:ext uri="{FF2B5EF4-FFF2-40B4-BE49-F238E27FC236}">
                    <a16:creationId xmlns:a16="http://schemas.microsoft.com/office/drawing/2014/main" id="{03F4F8FA-5343-B3A4-E3C3-01DB4C53A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4068"/>
                <a:ext cx="6447278" cy="2077300"/>
              </a:xfrm>
              <a:prstGeom prst="rect">
                <a:avLst/>
              </a:prstGeom>
              <a:blipFill>
                <a:blip r:embed="rId5"/>
                <a:stretch>
                  <a:fillRect l="-2933" t="-3812" r="-2176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619">
            <a:extLst>
              <a:ext uri="{FF2B5EF4-FFF2-40B4-BE49-F238E27FC236}">
                <a16:creationId xmlns:a16="http://schemas.microsoft.com/office/drawing/2014/main" id="{92AEDEDA-63E5-6FA5-11B9-95254191BCC3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16079" y="3825860"/>
            <a:ext cx="1629392" cy="16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1" name="yt_shape_14621"/>
          <p:cNvSpPr txBox="1"/>
          <p:nvPr/>
        </p:nvSpPr>
        <p:spPr>
          <a:xfrm>
            <a:off x="540000" y="900000"/>
            <a:ext cx="561692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圆周角定理及其推论</a:t>
            </a:r>
          </a:p>
        </p:txBody>
      </p:sp>
      <p:sp>
        <p:nvSpPr>
          <p:cNvPr id="14622" name="yt_shape_14622"/>
          <p:cNvSpPr txBox="1"/>
          <p:nvPr/>
        </p:nvSpPr>
        <p:spPr>
          <a:xfrm>
            <a:off x="540119" y="1396872"/>
            <a:ext cx="901226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则与线段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的长度相等的线段有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26" name="yt_table_1462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372236"/>
              </p:ext>
            </p:extLst>
          </p:nvPr>
        </p:nvGraphicFramePr>
        <p:xfrm>
          <a:off x="540000" y="2500573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grpSp>
        <p:nvGrpSpPr>
          <p:cNvPr id="14623" name="yt_shape_14623_skip" title="H_127.5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8399" y="1468203"/>
            <a:ext cx="1487727" cy="1619424"/>
            <a:chOff x="0" y="0"/>
            <a:chExt cx="1487727" cy="1619424"/>
          </a:xfrm>
        </p:grpSpPr>
        <p:pic>
          <p:nvPicPr>
            <p:cNvPr id="2" name="yt_image_146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7727" cy="12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5" name="yt_shape_14625"/>
            <p:cNvSpPr txBox="1"/>
            <p:nvPr/>
          </p:nvSpPr>
          <p:spPr>
            <a:xfrm>
              <a:off x="210582" y="12594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81967">
            <a:extLst>
              <a:ext uri="{FF2B5EF4-FFF2-40B4-BE49-F238E27FC236}">
                <a16:creationId xmlns:a16="http://schemas.microsoft.com/office/drawing/2014/main" id="{00457771-5866-AF9D-D366-39E99459403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FC48DF1-7EAB-8B78-1180-F6C48ACA51A2}"/>
              </a:ext>
            </a:extLst>
          </p:cNvPr>
          <p:cNvSpPr txBox="1"/>
          <p:nvPr/>
        </p:nvSpPr>
        <p:spPr>
          <a:xfrm>
            <a:off x="3791744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628">
                <a:extLst>
                  <a:ext uri="{FF2B5EF4-FFF2-40B4-BE49-F238E27FC236}">
                    <a16:creationId xmlns:a16="http://schemas.microsoft.com/office/drawing/2014/main" id="{F3D0BA9E-A5D5-EACE-3A6C-66C53C94237C}"/>
                  </a:ext>
                </a:extLst>
              </p:cNvPr>
              <p:cNvSpPr txBox="1"/>
              <p:nvPr/>
            </p:nvSpPr>
            <p:spPr>
              <a:xfrm>
                <a:off x="540000" y="3284984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上的三点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5" name="yt_shape_14628">
                <a:extLst>
                  <a:ext uri="{FF2B5EF4-FFF2-40B4-BE49-F238E27FC236}">
                    <a16:creationId xmlns:a16="http://schemas.microsoft.com/office/drawing/2014/main" id="{F3D0BA9E-A5D5-EACE-3A6C-66C53C9423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11111999" cy="1108958"/>
              </a:xfrm>
              <a:prstGeom prst="rect">
                <a:avLst/>
              </a:prstGeom>
              <a:blipFill>
                <a:blip r:embed="rId4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yt_table_14633_skip" title="H_33.41504">
            <a:extLst>
              <a:ext uri="{FF2B5EF4-FFF2-40B4-BE49-F238E27FC236}">
                <a16:creationId xmlns:a16="http://schemas.microsoft.com/office/drawing/2014/main" id="{69CBB106-C8C0-A0BC-4F69-E82E77C3A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331653"/>
              </p:ext>
            </p:extLst>
          </p:nvPr>
        </p:nvGraphicFramePr>
        <p:xfrm>
          <a:off x="539882" y="4588805"/>
          <a:ext cx="8419467" cy="424371"/>
        </p:xfrm>
        <a:graphic>
          <a:graphicData uri="http://schemas.openxmlformats.org/drawingml/2006/table">
            <a:tbl>
              <a:tblPr/>
              <a:tblGrid>
                <a:gridCol w="2315758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1423189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p:grpSp>
        <p:nvGrpSpPr>
          <p:cNvPr id="7" name="yt_shape_14630_skip" title="H_135.7285">
            <a:extLst>
              <a:ext uri="{FF2B5EF4-FFF2-40B4-BE49-F238E27FC236}">
                <a16:creationId xmlns:a16="http://schemas.microsoft.com/office/drawing/2014/main" id="{CFD176E4-84AE-69B0-4E30-D68ED23E7701}"/>
              </a:ext>
            </a:extLst>
          </p:cNvPr>
          <p:cNvGrpSpPr/>
          <p:nvPr/>
        </p:nvGrpSpPr>
        <p:grpSpPr>
          <a:xfrm>
            <a:off x="10243021" y="4575063"/>
            <a:ext cx="1316845" cy="1723752"/>
            <a:chOff x="0" y="0"/>
            <a:chExt cx="1316845" cy="1723752"/>
          </a:xfrm>
        </p:grpSpPr>
        <p:pic>
          <p:nvPicPr>
            <p:cNvPr id="8" name="yt_image_14630">
              <a:extLst>
                <a:ext uri="{FF2B5EF4-FFF2-40B4-BE49-F238E27FC236}">
                  <a16:creationId xmlns:a16="http://schemas.microsoft.com/office/drawing/2014/main" id="{3413241A-63C2-D390-9F65-61A422C2F7CB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316845" cy="1327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632">
              <a:extLst>
                <a:ext uri="{FF2B5EF4-FFF2-40B4-BE49-F238E27FC236}">
                  <a16:creationId xmlns:a16="http://schemas.microsoft.com/office/drawing/2014/main" id="{65AFEA63-5B55-1A68-4562-3B7CF3853F28}"/>
                </a:ext>
              </a:extLst>
            </p:cNvPr>
            <p:cNvSpPr txBox="1"/>
            <p:nvPr/>
          </p:nvSpPr>
          <p:spPr>
            <a:xfrm>
              <a:off x="125141" y="13637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145B92C-8769-D394-6E5B-93297694A04D}"/>
              </a:ext>
            </a:extLst>
          </p:cNvPr>
          <p:cNvSpPr txBox="1"/>
          <p:nvPr/>
        </p:nvSpPr>
        <p:spPr>
          <a:xfrm>
            <a:off x="1973989" y="39120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35" name="yt_shape_14635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635" name="yt_shape_1463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207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40" name="yt_table_1464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258477"/>
              </p:ext>
            </p:extLst>
          </p:nvPr>
        </p:nvGraphicFramePr>
        <p:xfrm>
          <a:off x="540000" y="2140533"/>
          <a:ext cx="8364312" cy="424371"/>
        </p:xfrm>
        <a:graphic>
          <a:graphicData uri="http://schemas.openxmlformats.org/drawingml/2006/table">
            <a:tbl>
              <a:tblPr/>
              <a:tblGrid>
                <a:gridCol w="230774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292091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292091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147239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p:grpSp>
        <p:nvGrpSpPr>
          <p:cNvPr id="14637" name="yt_shape_14637_skip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7311" y="2096872"/>
            <a:ext cx="1482498" cy="2124216"/>
            <a:chOff x="0" y="0"/>
            <a:chExt cx="1482498" cy="2124216"/>
          </a:xfrm>
        </p:grpSpPr>
        <p:pic>
          <p:nvPicPr>
            <p:cNvPr id="2" name="yt_image_1463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2498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9" name="yt_shape_14639"/>
            <p:cNvSpPr txBox="1"/>
            <p:nvPr/>
          </p:nvSpPr>
          <p:spPr>
            <a:xfrm>
              <a:off x="207968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985BE5-62E2-9262-1FE8-BB0216F57DDC}"/>
              </a:ext>
            </a:extLst>
          </p:cNvPr>
          <p:cNvSpPr txBox="1"/>
          <p:nvPr/>
        </p:nvSpPr>
        <p:spPr>
          <a:xfrm>
            <a:off x="1364508" y="14057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2" name="yt_shape_1464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646" name="yt_shape_14646"/>
          <p:cNvSpPr txBox="1"/>
          <p:nvPr/>
        </p:nvSpPr>
        <p:spPr>
          <a:xfrm>
            <a:off x="540000" y="42958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43" name="yt_shape_14643" title="H_175.88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7381" y="2011799"/>
            <a:ext cx="1657236" cy="2233728"/>
            <a:chOff x="0" y="0"/>
            <a:chExt cx="1657236" cy="2233728"/>
          </a:xfrm>
        </p:grpSpPr>
        <p:pic>
          <p:nvPicPr>
            <p:cNvPr id="2" name="yt_image_14643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7236" cy="1837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5" name="yt_shape_14645"/>
            <p:cNvSpPr txBox="1"/>
            <p:nvPr/>
          </p:nvSpPr>
          <p:spPr>
            <a:xfrm>
              <a:off x="295337" y="18737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BC1B25-5B30-C013-2A43-A5682E6EC49F}"/>
              </a:ext>
            </a:extLst>
          </p:cNvPr>
          <p:cNvSpPr txBox="1"/>
          <p:nvPr/>
        </p:nvSpPr>
        <p:spPr>
          <a:xfrm>
            <a:off x="4429971" y="1328682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50"/>
              <p:cNvSpPr txBox="1"/>
              <p:nvPr/>
            </p:nvSpPr>
            <p:spPr>
              <a:xfrm>
                <a:off x="540119" y="2397102"/>
                <a:ext cx="8652225" cy="43442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7102"/>
                <a:ext cx="8652225" cy="4344266"/>
              </a:xfrm>
              <a:prstGeom prst="rect">
                <a:avLst/>
              </a:prstGeom>
              <a:blipFill>
                <a:blip r:embed="rId2"/>
                <a:stretch>
                  <a:fillRect l="-2185" t="-1122" r="-2114" b="-3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52" name="yt_image_146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5092" y="2123322"/>
            <a:ext cx="1596789" cy="187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647">
                <a:extLst>
                  <a:ext uri="{FF2B5EF4-FFF2-40B4-BE49-F238E27FC236}">
                    <a16:creationId xmlns:a16="http://schemas.microsoft.com/office/drawing/2014/main" id="{496D50D1-4475-4486-7175-566C33E6DEFA}"/>
                  </a:ext>
                </a:extLst>
              </p:cNvPr>
              <p:cNvSpPr txBox="1"/>
              <p:nvPr/>
            </p:nvSpPr>
            <p:spPr>
              <a:xfrm>
                <a:off x="540119" y="893654"/>
                <a:ext cx="11111999" cy="9646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为直径的半圆与其他两边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647">
                <a:extLst>
                  <a:ext uri="{FF2B5EF4-FFF2-40B4-BE49-F238E27FC236}">
                    <a16:creationId xmlns:a16="http://schemas.microsoft.com/office/drawing/2014/main" id="{496D50D1-4475-4486-7175-566C33E6D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93654"/>
                <a:ext cx="11111999" cy="964623"/>
              </a:xfrm>
              <a:prstGeom prst="rect">
                <a:avLst/>
              </a:prstGeom>
              <a:blipFill>
                <a:blip r:embed="rId4"/>
                <a:stretch>
                  <a:fillRect l="-1701" t="-5696" r="-110" b="-16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649">
            <a:extLst>
              <a:ext uri="{FF2B5EF4-FFF2-40B4-BE49-F238E27FC236}">
                <a16:creationId xmlns:a16="http://schemas.microsoft.com/office/drawing/2014/main" id="{EF4705F7-E19C-D565-C7FF-FF1ABF3E7E74}"/>
              </a:ext>
            </a:extLst>
          </p:cNvPr>
          <p:cNvSpPr txBox="1"/>
          <p:nvPr/>
        </p:nvSpPr>
        <p:spPr>
          <a:xfrm>
            <a:off x="540000" y="1909065"/>
            <a:ext cx="5607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5" name="yt_image_14659">
            <a:extLst>
              <a:ext uri="{FF2B5EF4-FFF2-40B4-BE49-F238E27FC236}">
                <a16:creationId xmlns:a16="http://schemas.microsoft.com/office/drawing/2014/main" id="{CD6ECE3E-AC55-07DA-6E29-67B367F98B1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78303" y="4276656"/>
            <a:ext cx="1575036" cy="17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4" name="yt_shape_14654"/>
          <p:cNvSpPr txBox="1"/>
          <p:nvPr/>
        </p:nvSpPr>
        <p:spPr>
          <a:xfrm>
            <a:off x="540000" y="900000"/>
            <a:ext cx="6496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已知半圆的半径为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655"/>
              <p:cNvSpPr txBox="1"/>
              <p:nvPr/>
            </p:nvSpPr>
            <p:spPr>
              <a:xfrm>
                <a:off x="540000" y="1531667"/>
                <a:ext cx="6067367" cy="33055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655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067367" cy="3305520"/>
              </a:xfrm>
              <a:prstGeom prst="rect">
                <a:avLst/>
              </a:prstGeom>
              <a:blipFill>
                <a:blip r:embed="rId2"/>
                <a:stretch>
                  <a:fillRect l="-3116" t="-1473" r="-2312" b="-2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57" name="yt_image_146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5210" y="1531667"/>
            <a:ext cx="1596789" cy="187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659">
            <a:extLst>
              <a:ext uri="{FF2B5EF4-FFF2-40B4-BE49-F238E27FC236}">
                <a16:creationId xmlns:a16="http://schemas.microsoft.com/office/drawing/2014/main" id="{1B25EE6E-A05E-8E46-4A3A-8AA53D3D7B9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6963" y="3559885"/>
            <a:ext cx="1575036" cy="17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1" name="yt_shape_14661"/>
          <p:cNvSpPr txBox="1"/>
          <p:nvPr/>
        </p:nvSpPr>
        <p:spPr>
          <a:xfrm>
            <a:off x="540000" y="900000"/>
            <a:ext cx="407803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切线的判定与性质</a:t>
            </a:r>
          </a:p>
        </p:txBody>
      </p:sp>
      <p:sp>
        <p:nvSpPr>
          <p:cNvPr id="14662" name="yt_shape_14662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镇江市中考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66" name="yt_table_1466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636618"/>
              </p:ext>
            </p:extLst>
          </p:nvPr>
        </p:nvGraphicFramePr>
        <p:xfrm>
          <a:off x="540000" y="2592104"/>
          <a:ext cx="8796360" cy="424371"/>
        </p:xfrm>
        <a:graphic>
          <a:graphicData uri="http://schemas.openxmlformats.org/drawingml/2006/table">
            <a:tbl>
              <a:tblPr/>
              <a:tblGrid>
                <a:gridCol w="242694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410486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410486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1548445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</a:tbl>
          </a:graphicData>
        </a:graphic>
      </p:graphicFrame>
      <p:grpSp>
        <p:nvGrpSpPr>
          <p:cNvPr id="14663" name="yt_shape_14663_skip" title="H_139.60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1877" y="2592104"/>
            <a:ext cx="1777998" cy="1773000"/>
            <a:chOff x="0" y="0"/>
            <a:chExt cx="1799641" cy="1773000"/>
          </a:xfrm>
        </p:grpSpPr>
        <p:pic>
          <p:nvPicPr>
            <p:cNvPr id="2" name="yt_image_1466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9641" cy="137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5" name="yt_shape_14665"/>
            <p:cNvSpPr txBox="1"/>
            <p:nvPr/>
          </p:nvSpPr>
          <p:spPr>
            <a:xfrm>
              <a:off x="366539" y="14130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3888382024">
            <a:extLst>
              <a:ext uri="{FF2B5EF4-FFF2-40B4-BE49-F238E27FC236}">
                <a16:creationId xmlns:a16="http://schemas.microsoft.com/office/drawing/2014/main" id="{537CB691-5B32-73B1-784B-C67A8D250D3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789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82A127E-A2A9-469C-DDC7-89591C315C6A}"/>
              </a:ext>
            </a:extLst>
          </p:cNvPr>
          <p:cNvSpPr txBox="1"/>
          <p:nvPr/>
        </p:nvSpPr>
        <p:spPr>
          <a:xfrm>
            <a:off x="5968258" y="18255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68" name="yt_shape_14668"/>
              <p:cNvSpPr txBox="1"/>
              <p:nvPr/>
            </p:nvSpPr>
            <p:spPr>
              <a:xfrm>
                <a:off x="540119" y="900000"/>
                <a:ext cx="11460537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668" name="yt_shape_146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60537" cy="986489"/>
              </a:xfrm>
              <a:prstGeom prst="rect">
                <a:avLst/>
              </a:prstGeom>
              <a:blipFill>
                <a:blip r:embed="rId2"/>
                <a:stretch>
                  <a:fillRect l="-1649" r="-532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73" name="yt_table_1467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085582"/>
              </p:ext>
            </p:extLst>
          </p:nvPr>
        </p:nvGraphicFramePr>
        <p:xfrm>
          <a:off x="540000" y="4232245"/>
          <a:ext cx="10248266" cy="424371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grpSp>
        <p:nvGrpSpPr>
          <p:cNvPr id="14670" name="yt_shape_14670_skip" title="H_146.95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6279" y="2132856"/>
            <a:ext cx="1817391" cy="1866312"/>
            <a:chOff x="0" y="0"/>
            <a:chExt cx="1817391" cy="1866312"/>
          </a:xfrm>
        </p:grpSpPr>
        <p:pic>
          <p:nvPicPr>
            <p:cNvPr id="2" name="yt_image_1467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7391" cy="1470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2" name="yt_shape_14672"/>
            <p:cNvSpPr txBox="1"/>
            <p:nvPr/>
          </p:nvSpPr>
          <p:spPr>
            <a:xfrm>
              <a:off x="299231" y="15063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487B58-1614-297A-24D3-02CD61D10349}"/>
              </a:ext>
            </a:extLst>
          </p:cNvPr>
          <p:cNvSpPr txBox="1"/>
          <p:nvPr/>
        </p:nvSpPr>
        <p:spPr>
          <a:xfrm>
            <a:off x="10404980" y="1412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2240</Words>
  <Application>Microsoft Office PowerPoint</Application>
  <PresentationFormat>宽屏</PresentationFormat>
  <Paragraphs>181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43</cp:revision>
  <dcterms:created xsi:type="dcterms:W3CDTF">2023-05-05T05:33:04Z</dcterms:created>
  <dcterms:modified xsi:type="dcterms:W3CDTF">2023-05-14T08:46:44Z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