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bin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bin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8" name="yt_shape_134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抚顺市中考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40" name="yt_table_1344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008128"/>
              </p:ext>
            </p:extLst>
          </p:nvPr>
        </p:nvGraphicFramePr>
        <p:xfrm>
          <a:off x="540000" y="1859435"/>
          <a:ext cx="1795463" cy="1697484"/>
        </p:xfrm>
        <a:graphic>
          <a:graphicData uri="http://schemas.openxmlformats.org/drawingml/2006/table">
            <a:tbl>
              <a:tblPr/>
              <a:tblGrid>
                <a:gridCol w="179546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pic>
        <p:nvPicPr>
          <p:cNvPr id="13439" name="yt_image_13439_skip" title="H_101.07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319" y="1859435"/>
            <a:ext cx="1553506" cy="12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42" name="yt_shape_13442"/>
              <p:cNvSpPr txBox="1"/>
              <p:nvPr/>
            </p:nvSpPr>
            <p:spPr>
              <a:xfrm>
                <a:off x="540119" y="360733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内的一个定点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442" name="yt_shape_1344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07332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447" name="yt_table_1344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4296026"/>
                  </p:ext>
                </p:extLst>
              </p:nvPr>
            </p:nvGraphicFramePr>
            <p:xfrm>
              <a:off x="540000" y="4603828"/>
              <a:ext cx="8229347" cy="462153"/>
            </p:xfrm>
            <a:graphic>
              <a:graphicData uri="http://schemas.openxmlformats.org/drawingml/2006/table">
                <a:tbl>
                  <a:tblPr/>
                  <a:tblGrid>
                    <a:gridCol w="2410270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447" name="yt_table_1344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4296026"/>
                  </p:ext>
                </p:extLst>
              </p:nvPr>
            </p:nvGraphicFramePr>
            <p:xfrm>
              <a:off x="540000" y="4603828"/>
              <a:ext cx="8229347" cy="462153"/>
            </p:xfrm>
            <a:graphic>
              <a:graphicData uri="http://schemas.openxmlformats.org/drawingml/2006/table">
                <a:tbl>
                  <a:tblPr/>
                  <a:tblGrid>
                    <a:gridCol w="2410270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494" r="-24116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1579" t="-6494" r="-6394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5967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44" name="yt_shape_13444_skip" title="H_138.33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4967" y="4768544"/>
            <a:ext cx="1584865" cy="1756800"/>
            <a:chOff x="0" y="0"/>
            <a:chExt cx="1584865" cy="1756800"/>
          </a:xfrm>
        </p:grpSpPr>
        <p:pic>
          <p:nvPicPr>
            <p:cNvPr id="2" name="yt_image_1344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84865" cy="136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6" name="yt_shape_13446"/>
            <p:cNvSpPr txBox="1"/>
            <p:nvPr/>
          </p:nvSpPr>
          <p:spPr>
            <a:xfrm>
              <a:off x="259151" y="13968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916B0D-7B89-F7F0-CE74-C13456BEA1D3}"/>
              </a:ext>
            </a:extLst>
          </p:cNvPr>
          <p:cNvSpPr txBox="1"/>
          <p:nvPr/>
        </p:nvSpPr>
        <p:spPr>
          <a:xfrm>
            <a:off x="77303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43AFB9-E067-6CED-E2FB-34FEBCCEF3EF}"/>
              </a:ext>
            </a:extLst>
          </p:cNvPr>
          <p:cNvSpPr txBox="1"/>
          <p:nvPr/>
        </p:nvSpPr>
        <p:spPr>
          <a:xfrm>
            <a:off x="8881448" y="4036014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48" name="yt_shape_13448"/>
              <p:cNvSpPr txBox="1"/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所对的圆心角的度数为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165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48" name="yt_shape_13448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537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53" name="yt_shape_13453"/>
          <p:cNvSpPr txBox="1"/>
          <p:nvPr/>
        </p:nvSpPr>
        <p:spPr>
          <a:xfrm>
            <a:off x="540000" y="38087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50" name="yt_shape_13450" title="H_131.39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5621" y="2089641"/>
            <a:ext cx="1400756" cy="1668672"/>
            <a:chOff x="0" y="0"/>
            <a:chExt cx="1400756" cy="1668672"/>
          </a:xfrm>
        </p:grpSpPr>
        <p:pic>
          <p:nvPicPr>
            <p:cNvPr id="2" name="yt_image_1345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0756" cy="1272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2" name="yt_shape_13452"/>
            <p:cNvSpPr txBox="1"/>
            <p:nvPr/>
          </p:nvSpPr>
          <p:spPr>
            <a:xfrm>
              <a:off x="167097" y="1308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D87F0B-A2D7-4F1A-3251-599B6781C0BD}"/>
              </a:ext>
            </a:extLst>
          </p:cNvPr>
          <p:cNvSpPr txBox="1"/>
          <p:nvPr/>
        </p:nvSpPr>
        <p:spPr>
          <a:xfrm>
            <a:off x="1059708" y="140577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4" name="yt_shape_13454"/>
          <p:cNvSpPr txBox="1"/>
          <p:nvPr/>
        </p:nvSpPr>
        <p:spPr>
          <a:xfrm>
            <a:off x="540119" y="900000"/>
            <a:ext cx="103804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经过坐标原点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且与两坐标轴分别交于点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55" name="yt_image_134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1881" y="1857737"/>
            <a:ext cx="1748655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457">
            <a:extLst>
              <a:ext uri="{FF2B5EF4-FFF2-40B4-BE49-F238E27FC236}">
                <a16:creationId xmlns:a16="http://schemas.microsoft.com/office/drawing/2014/main" id="{147E2271-5C36-4069-73AD-9A1CF8F292CD}"/>
              </a:ext>
            </a:extLst>
          </p:cNvPr>
          <p:cNvSpPr txBox="1"/>
          <p:nvPr/>
        </p:nvSpPr>
        <p:spPr>
          <a:xfrm>
            <a:off x="540000" y="1919662"/>
            <a:ext cx="4239943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内接于圆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8" name="yt_shape_13458"/>
          <p:cNvSpPr txBox="1"/>
          <p:nvPr/>
        </p:nvSpPr>
        <p:spPr>
          <a:xfrm>
            <a:off x="540119" y="900000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上的两个定点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的滑动角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59" name="yt_image_1345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951378"/>
            <a:ext cx="1883710" cy="197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1" name="yt_shape_13461"/>
          <p:cNvSpPr txBox="1"/>
          <p:nvPr/>
        </p:nvSpPr>
        <p:spPr>
          <a:xfrm>
            <a:off x="540000" y="1891630"/>
            <a:ext cx="665246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C3F807-DEB4-CF6C-78E9-DD3E8732046A}"/>
              </a:ext>
            </a:extLst>
          </p:cNvPr>
          <p:cNvSpPr txBox="1"/>
          <p:nvPr/>
        </p:nvSpPr>
        <p:spPr>
          <a:xfrm>
            <a:off x="5666514" y="184482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62">
                <a:extLst>
                  <a:ext uri="{FF2B5EF4-FFF2-40B4-BE49-F238E27FC236}">
                    <a16:creationId xmlns:a16="http://schemas.microsoft.com/office/drawing/2014/main" id="{99DD0179-11C7-AAC1-A122-9110722D371D}"/>
                  </a:ext>
                </a:extLst>
              </p:cNvPr>
              <p:cNvSpPr txBox="1"/>
              <p:nvPr/>
            </p:nvSpPr>
            <p:spPr>
              <a:xfrm>
                <a:off x="540000" y="2418369"/>
                <a:ext cx="6870599" cy="4362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462">
                <a:extLst>
                  <a:ext uri="{FF2B5EF4-FFF2-40B4-BE49-F238E27FC236}">
                    <a16:creationId xmlns:a16="http://schemas.microsoft.com/office/drawing/2014/main" id="{99DD0179-11C7-AAC1-A122-9110722D37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8369"/>
                <a:ext cx="6870599" cy="436273"/>
              </a:xfrm>
              <a:prstGeom prst="rect">
                <a:avLst/>
              </a:prstGeom>
              <a:blipFill>
                <a:blip r:embed="rId3"/>
                <a:stretch>
                  <a:fillRect l="-2751" t="-12676" r="-1775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464">
                <a:extLst>
                  <a:ext uri="{FF2B5EF4-FFF2-40B4-BE49-F238E27FC236}">
                    <a16:creationId xmlns:a16="http://schemas.microsoft.com/office/drawing/2014/main" id="{28FAB6F6-DE86-6879-B1A0-1948B8E9AB91}"/>
                  </a:ext>
                </a:extLst>
              </p:cNvPr>
              <p:cNvSpPr txBox="1"/>
              <p:nvPr/>
            </p:nvSpPr>
            <p:spPr>
              <a:xfrm>
                <a:off x="540000" y="2935823"/>
                <a:ext cx="4183966" cy="22167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4" name="yt_shape_13464">
                <a:extLst>
                  <a:ext uri="{FF2B5EF4-FFF2-40B4-BE49-F238E27FC236}">
                    <a16:creationId xmlns:a16="http://schemas.microsoft.com/office/drawing/2014/main" id="{28FAB6F6-DE86-6879-B1A0-1948B8E9A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35823"/>
                <a:ext cx="4183966" cy="2216761"/>
              </a:xfrm>
              <a:prstGeom prst="rect">
                <a:avLst/>
              </a:prstGeom>
              <a:blipFill>
                <a:blip r:embed="rId4"/>
                <a:stretch>
                  <a:fillRect l="-4519" t="-3857" r="-3644" b="-7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66">
                <a:extLst>
                  <a:ext uri="{FF2B5EF4-FFF2-40B4-BE49-F238E27FC236}">
                    <a16:creationId xmlns:a16="http://schemas.microsoft.com/office/drawing/2014/main" id="{DEAB0CD4-C7AC-9A03-DABE-D5D0CB3E708D}"/>
                  </a:ext>
                </a:extLst>
              </p:cNvPr>
              <p:cNvSpPr txBox="1"/>
              <p:nvPr/>
            </p:nvSpPr>
            <p:spPr>
              <a:xfrm>
                <a:off x="540000" y="5229200"/>
                <a:ext cx="7588616" cy="14698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在优弧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在劣弧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上时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>
                  <a:lnSpc>
                    <a:spcPct val="12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5" name="yt_shape_13466">
                <a:extLst>
                  <a:ext uri="{FF2B5EF4-FFF2-40B4-BE49-F238E27FC236}">
                    <a16:creationId xmlns:a16="http://schemas.microsoft.com/office/drawing/2014/main" id="{DEAB0CD4-C7AC-9A03-DABE-D5D0CB3E7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9200"/>
                <a:ext cx="7588616" cy="1469890"/>
              </a:xfrm>
              <a:prstGeom prst="rect">
                <a:avLst/>
              </a:prstGeom>
              <a:blipFill>
                <a:blip r:embed="rId5"/>
                <a:stretch>
                  <a:fillRect l="-2492" r="-1608" b="-1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470">
            <a:extLst>
              <a:ext uri="{FF2B5EF4-FFF2-40B4-BE49-F238E27FC236}">
                <a16:creationId xmlns:a16="http://schemas.microsoft.com/office/drawing/2014/main" id="{94ED80BC-C976-E534-5EAE-3E4B8816E8B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627" y="4041901"/>
            <a:ext cx="1501272" cy="164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2" name="yt_shape_13472"/>
          <p:cNvSpPr txBox="1"/>
          <p:nvPr/>
        </p:nvSpPr>
        <p:spPr>
          <a:xfrm>
            <a:off x="540119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的长为半径的圆交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73" name="yt_image_1347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6439" y="2392122"/>
            <a:ext cx="2055441" cy="143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75" name="yt_shape_13475"/>
              <p:cNvSpPr txBox="1"/>
              <p:nvPr/>
            </p:nvSpPr>
            <p:spPr>
              <a:xfrm>
                <a:off x="540000" y="1658419"/>
                <a:ext cx="8281819" cy="425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所对的圆心角的度数为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475" name="yt_shape_134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8419"/>
                <a:ext cx="8281819" cy="425629"/>
              </a:xfrm>
              <a:prstGeom prst="rect">
                <a:avLst/>
              </a:prstGeom>
              <a:blipFill>
                <a:blip r:embed="rId3"/>
                <a:stretch>
                  <a:fillRect l="-2283" t="-12857" b="-4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05840E-9115-AE2F-F272-5AF3B9231A25}"/>
              </a:ext>
            </a:extLst>
          </p:cNvPr>
          <p:cNvSpPr txBox="1"/>
          <p:nvPr/>
        </p:nvSpPr>
        <p:spPr>
          <a:xfrm>
            <a:off x="7449786" y="1553977"/>
            <a:ext cx="10944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3477">
            <a:extLst>
              <a:ext uri="{FF2B5EF4-FFF2-40B4-BE49-F238E27FC236}">
                <a16:creationId xmlns:a16="http://schemas.microsoft.com/office/drawing/2014/main" id="{07A2E5E9-3421-2B5E-F73B-48DD798E4B5C}"/>
              </a:ext>
            </a:extLst>
          </p:cNvPr>
          <p:cNvSpPr txBox="1"/>
          <p:nvPr/>
        </p:nvSpPr>
        <p:spPr>
          <a:xfrm>
            <a:off x="540000" y="2143995"/>
            <a:ext cx="490679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478">
                <a:extLst>
                  <a:ext uri="{FF2B5EF4-FFF2-40B4-BE49-F238E27FC236}">
                    <a16:creationId xmlns:a16="http://schemas.microsoft.com/office/drawing/2014/main" id="{34EBD4CD-C852-D229-E985-82B3B8BBA9D4}"/>
                  </a:ext>
                </a:extLst>
              </p:cNvPr>
              <p:cNvSpPr txBox="1"/>
              <p:nvPr/>
            </p:nvSpPr>
            <p:spPr>
              <a:xfrm>
                <a:off x="540119" y="2551290"/>
                <a:ext cx="7356081" cy="786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478">
                <a:extLst>
                  <a:ext uri="{FF2B5EF4-FFF2-40B4-BE49-F238E27FC236}">
                    <a16:creationId xmlns:a16="http://schemas.microsoft.com/office/drawing/2014/main" id="{34EBD4CD-C852-D229-E985-82B3B8BBA9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51290"/>
                <a:ext cx="7356081" cy="786306"/>
              </a:xfrm>
              <a:prstGeom prst="rect">
                <a:avLst/>
              </a:prstGeom>
              <a:blipFill>
                <a:blip r:embed="rId4"/>
                <a:stretch>
                  <a:fillRect l="-2570" t="-14729" r="-1161" b="-22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80">
                <a:extLst>
                  <a:ext uri="{FF2B5EF4-FFF2-40B4-BE49-F238E27FC236}">
                    <a16:creationId xmlns:a16="http://schemas.microsoft.com/office/drawing/2014/main" id="{5F8AF63B-2417-72EC-C53D-99104A10B03F}"/>
                  </a:ext>
                </a:extLst>
              </p:cNvPr>
              <p:cNvSpPr txBox="1"/>
              <p:nvPr/>
            </p:nvSpPr>
            <p:spPr>
              <a:xfrm>
                <a:off x="540000" y="3416273"/>
                <a:ext cx="4060407" cy="521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3480">
                <a:extLst>
                  <a:ext uri="{FF2B5EF4-FFF2-40B4-BE49-F238E27FC236}">
                    <a16:creationId xmlns:a16="http://schemas.microsoft.com/office/drawing/2014/main" id="{5F8AF63B-2417-72EC-C53D-99104A10B0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16273"/>
                <a:ext cx="4060407" cy="521553"/>
              </a:xfrm>
              <a:prstGeom prst="rect">
                <a:avLst/>
              </a:prstGeom>
              <a:blipFill>
                <a:blip r:embed="rId5"/>
                <a:stretch>
                  <a:fillRect l="-4655" t="-8140" r="-3754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82">
                <a:extLst>
                  <a:ext uri="{FF2B5EF4-FFF2-40B4-BE49-F238E27FC236}">
                    <a16:creationId xmlns:a16="http://schemas.microsoft.com/office/drawing/2014/main" id="{87E17558-AADD-F2A3-A14F-4F36246F56D9}"/>
                  </a:ext>
                </a:extLst>
              </p:cNvPr>
              <p:cNvSpPr txBox="1"/>
              <p:nvPr/>
            </p:nvSpPr>
            <p:spPr>
              <a:xfrm>
                <a:off x="540000" y="4033946"/>
                <a:ext cx="3346044" cy="5246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3×4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3482">
                <a:extLst>
                  <a:ext uri="{FF2B5EF4-FFF2-40B4-BE49-F238E27FC236}">
                    <a16:creationId xmlns:a16="http://schemas.microsoft.com/office/drawing/2014/main" id="{87E17558-AADD-F2A3-A14F-4F36246F56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3946"/>
                <a:ext cx="3346044" cy="524631"/>
              </a:xfrm>
              <a:prstGeom prst="rect">
                <a:avLst/>
              </a:prstGeom>
              <a:blipFill>
                <a:blip r:embed="rId6"/>
                <a:stretch>
                  <a:fillRect l="-5657" t="-9302" r="-4562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84">
                <a:extLst>
                  <a:ext uri="{FF2B5EF4-FFF2-40B4-BE49-F238E27FC236}">
                    <a16:creationId xmlns:a16="http://schemas.microsoft.com/office/drawing/2014/main" id="{38248477-F068-2E02-6A7B-9F91E2C32EAF}"/>
                  </a:ext>
                </a:extLst>
              </p:cNvPr>
              <p:cNvSpPr txBox="1"/>
              <p:nvPr/>
            </p:nvSpPr>
            <p:spPr>
              <a:xfrm>
                <a:off x="540000" y="4641281"/>
                <a:ext cx="5567486" cy="751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484">
                <a:extLst>
                  <a:ext uri="{FF2B5EF4-FFF2-40B4-BE49-F238E27FC236}">
                    <a16:creationId xmlns:a16="http://schemas.microsoft.com/office/drawing/2014/main" id="{38248477-F068-2E02-6A7B-9F91E2C32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41281"/>
                <a:ext cx="5567486" cy="751552"/>
              </a:xfrm>
              <a:prstGeom prst="rect">
                <a:avLst/>
              </a:prstGeom>
              <a:blipFill>
                <a:blip r:embed="rId7"/>
                <a:stretch>
                  <a:fillRect l="-3395" r="-2300" b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3486">
            <a:extLst>
              <a:ext uri="{FF2B5EF4-FFF2-40B4-BE49-F238E27FC236}">
                <a16:creationId xmlns:a16="http://schemas.microsoft.com/office/drawing/2014/main" id="{48A2DA21-9D0F-0D2B-34F6-1FD733315274}"/>
              </a:ext>
            </a:extLst>
          </p:cNvPr>
          <p:cNvSpPr txBox="1"/>
          <p:nvPr/>
        </p:nvSpPr>
        <p:spPr>
          <a:xfrm>
            <a:off x="540000" y="5433369"/>
            <a:ext cx="3215624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3487">
            <a:extLst>
              <a:ext uri="{FF2B5EF4-FFF2-40B4-BE49-F238E27FC236}">
                <a16:creationId xmlns:a16="http://schemas.microsoft.com/office/drawing/2014/main" id="{BD3D9917-E19E-7FDD-538D-9E8D3394CBB1}"/>
              </a:ext>
            </a:extLst>
          </p:cNvPr>
          <p:cNvSpPr txBox="1"/>
          <p:nvPr/>
        </p:nvSpPr>
        <p:spPr>
          <a:xfrm>
            <a:off x="540000" y="5865417"/>
            <a:ext cx="1761701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488">
                <a:extLst>
                  <a:ext uri="{FF2B5EF4-FFF2-40B4-BE49-F238E27FC236}">
                    <a16:creationId xmlns:a16="http://schemas.microsoft.com/office/drawing/2014/main" id="{4C0B368B-5410-F1DF-0267-A5D30D3C6FDE}"/>
                  </a:ext>
                </a:extLst>
              </p:cNvPr>
              <p:cNvSpPr txBox="1"/>
              <p:nvPr/>
            </p:nvSpPr>
            <p:spPr>
              <a:xfrm>
                <a:off x="540000" y="6297465"/>
                <a:ext cx="2293898" cy="5246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3488">
                <a:extLst>
                  <a:ext uri="{FF2B5EF4-FFF2-40B4-BE49-F238E27FC236}">
                    <a16:creationId xmlns:a16="http://schemas.microsoft.com/office/drawing/2014/main" id="{4C0B368B-5410-F1DF-0267-A5D30D3C6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97465"/>
                <a:ext cx="2293898" cy="524631"/>
              </a:xfrm>
              <a:prstGeom prst="rect">
                <a:avLst/>
              </a:prstGeom>
              <a:blipFill>
                <a:blip r:embed="rId8"/>
                <a:stretch>
                  <a:fillRect l="-8245" t="-8140" r="-7181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490">
            <a:extLst>
              <a:ext uri="{FF2B5EF4-FFF2-40B4-BE49-F238E27FC236}">
                <a16:creationId xmlns:a16="http://schemas.microsoft.com/office/drawing/2014/main" id="{59ED72E8-21A9-28AC-9026-4E42DF511A7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651276" y="4087109"/>
            <a:ext cx="1948025" cy="143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678</Words>
  <Application>Microsoft Office PowerPoint</Application>
  <PresentationFormat>宽屏</PresentationFormat>
  <Paragraphs>50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40</cp:revision>
  <dcterms:created xsi:type="dcterms:W3CDTF">2023-05-05T05:33:04Z</dcterms:created>
  <dcterms:modified xsi:type="dcterms:W3CDTF">2023-05-14T06:48:05Z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