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63" r:id="rId2"/>
    <p:sldId id="365" r:id="rId3"/>
    <p:sldId id="364" r:id="rId4"/>
    <p:sldId id="367" r:id="rId5"/>
    <p:sldId id="369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938CC-838D-451E-AB4B-7E915572FBE8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FF6D8-01D4-469F-8F27-2A7DDA806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88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0FF6D8-01D4-469F-8F27-2A7DDA8062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592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5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bin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96" name="yt_shape_12096"/>
              <p:cNvSpPr txBox="1"/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对称轴是直线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与抛物线在第二象限交于另一点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96" name="yt_shape_12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0115"/>
              </a:xfrm>
              <a:prstGeom prst="rect">
                <a:avLst/>
              </a:prstGeom>
              <a:blipFill>
                <a:blip r:embed="rId2"/>
                <a:stretch>
                  <a:fillRect l="-1701" r="-120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98" name="yt_image_1209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3806" y="2636912"/>
            <a:ext cx="2198194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00" name="yt_shape_12100"/>
              <p:cNvSpPr txBox="1"/>
              <p:nvPr/>
            </p:nvSpPr>
            <p:spPr>
              <a:xfrm>
                <a:off x="540000" y="2564904"/>
                <a:ext cx="4002699" cy="1323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100" name="yt_shape_12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4002699" cy="1323632"/>
              </a:xfrm>
              <a:prstGeom prst="rect">
                <a:avLst/>
              </a:prstGeom>
              <a:blipFill>
                <a:blip r:embed="rId4"/>
                <a:stretch>
                  <a:fillRect l="-4726" r="-3659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102">
            <a:extLst>
              <a:ext uri="{FF2B5EF4-FFF2-40B4-BE49-F238E27FC236}">
                <a16:creationId xmlns:a16="http://schemas.microsoft.com/office/drawing/2014/main" id="{1B570B12-D3D6-8E52-D6CB-584F17D43D52}"/>
              </a:ext>
            </a:extLst>
          </p:cNvPr>
          <p:cNvSpPr txBox="1"/>
          <p:nvPr/>
        </p:nvSpPr>
        <p:spPr>
          <a:xfrm>
            <a:off x="540000" y="3963593"/>
            <a:ext cx="258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2103">
            <a:extLst>
              <a:ext uri="{FF2B5EF4-FFF2-40B4-BE49-F238E27FC236}">
                <a16:creationId xmlns:a16="http://schemas.microsoft.com/office/drawing/2014/main" id="{CD3D77FB-BA6F-13D1-432A-DBD0FDFA4C68}"/>
              </a:ext>
            </a:extLst>
          </p:cNvPr>
          <p:cNvSpPr txBox="1"/>
          <p:nvPr/>
        </p:nvSpPr>
        <p:spPr>
          <a:xfrm>
            <a:off x="540000" y="4442896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的交点为点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2104">
            <a:extLst>
              <a:ext uri="{FF2B5EF4-FFF2-40B4-BE49-F238E27FC236}">
                <a16:creationId xmlns:a16="http://schemas.microsoft.com/office/drawing/2014/main" id="{4A20F70D-AB5C-EAB2-8F22-9427515EDA5A}"/>
              </a:ext>
            </a:extLst>
          </p:cNvPr>
          <p:cNvSpPr txBox="1"/>
          <p:nvPr/>
        </p:nvSpPr>
        <p:spPr>
          <a:xfrm>
            <a:off x="540000" y="4922199"/>
            <a:ext cx="4236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2105">
            <a:extLst>
              <a:ext uri="{FF2B5EF4-FFF2-40B4-BE49-F238E27FC236}">
                <a16:creationId xmlns:a16="http://schemas.microsoft.com/office/drawing/2014/main" id="{ED0E78BB-248D-D13D-81D1-610503084A0E}"/>
              </a:ext>
            </a:extLst>
          </p:cNvPr>
          <p:cNvSpPr txBox="1"/>
          <p:nvPr/>
        </p:nvSpPr>
        <p:spPr>
          <a:xfrm>
            <a:off x="540000" y="5401502"/>
            <a:ext cx="374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" name="yt_shape_12106">
            <a:extLst>
              <a:ext uri="{FF2B5EF4-FFF2-40B4-BE49-F238E27FC236}">
                <a16:creationId xmlns:a16="http://schemas.microsoft.com/office/drawing/2014/main" id="{E597A255-0330-0346-AACC-7529CA36FC8B}"/>
              </a:ext>
            </a:extLst>
          </p:cNvPr>
          <p:cNvSpPr txBox="1"/>
          <p:nvPr/>
        </p:nvSpPr>
        <p:spPr>
          <a:xfrm>
            <a:off x="540000" y="5880805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" name="yt_image_12117">
            <a:extLst>
              <a:ext uri="{FF2B5EF4-FFF2-40B4-BE49-F238E27FC236}">
                <a16:creationId xmlns:a16="http://schemas.microsoft.com/office/drawing/2014/main" id="{6A1E1763-A04B-CE1C-9380-D9322E555272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6232" y="4709090"/>
            <a:ext cx="1853341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0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000" y="2420888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08" name="yt_shape_12108"/>
              <p:cNvSpPr txBox="1"/>
              <p:nvPr/>
            </p:nvSpPr>
            <p:spPr>
              <a:xfrm>
                <a:off x="540000" y="2900191"/>
                <a:ext cx="418063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08" name="yt_shape_12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0191"/>
                <a:ext cx="4180632" cy="642163"/>
              </a:xfrm>
              <a:prstGeom prst="rect">
                <a:avLst/>
              </a:prstGeom>
              <a:blipFill>
                <a:blip r:embed="rId2"/>
                <a:stretch>
                  <a:fillRect l="-4526" r="-350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110" name="yt_shape_12110"/>
              <p:cNvSpPr txBox="1"/>
              <p:nvPr/>
            </p:nvSpPr>
            <p:spPr>
              <a:xfrm>
                <a:off x="540000" y="3593142"/>
                <a:ext cx="2710678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110" name="yt_shape_12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3142"/>
                <a:ext cx="2710678" cy="640240"/>
              </a:xfrm>
              <a:prstGeom prst="rect">
                <a:avLst/>
              </a:prstGeom>
              <a:blipFill>
                <a:blip r:embed="rId3"/>
                <a:stretch>
                  <a:fillRect l="-6982" r="-585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112" name="yt_shape_12112"/>
              <p:cNvSpPr txBox="1"/>
              <p:nvPr/>
            </p:nvSpPr>
            <p:spPr>
              <a:xfrm>
                <a:off x="540000" y="4284170"/>
                <a:ext cx="2164054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12" name="yt_shape_12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84170"/>
                <a:ext cx="2164054" cy="640240"/>
              </a:xfrm>
              <a:prstGeom prst="rect">
                <a:avLst/>
              </a:prstGeom>
              <a:blipFill>
                <a:blip r:embed="rId4"/>
                <a:stretch>
                  <a:fillRect l="-8732" r="-76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14" name="yt_shape_12114"/>
          <p:cNvSpPr txBox="1"/>
          <p:nvPr/>
        </p:nvSpPr>
        <p:spPr>
          <a:xfrm>
            <a:off x="540000" y="4975198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15">
                <a:extLst>
                  <a:ext uri="{FF2B5EF4-FFF2-40B4-BE49-F238E27FC236}">
                    <a16:creationId xmlns:a16="http://schemas.microsoft.com/office/drawing/2014/main" id="{B77A4273-314F-E57C-5A99-B4AC190F4850}"/>
                  </a:ext>
                </a:extLst>
              </p:cNvPr>
              <p:cNvSpPr txBox="1"/>
              <p:nvPr/>
            </p:nvSpPr>
            <p:spPr>
              <a:xfrm>
                <a:off x="540000" y="5451133"/>
                <a:ext cx="448199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115">
                <a:extLst>
                  <a:ext uri="{FF2B5EF4-FFF2-40B4-BE49-F238E27FC236}">
                    <a16:creationId xmlns:a16="http://schemas.microsoft.com/office/drawing/2014/main" id="{B77A4273-314F-E57C-5A99-B4AC190F4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51133"/>
                <a:ext cx="4481996" cy="642163"/>
              </a:xfrm>
              <a:prstGeom prst="rect">
                <a:avLst/>
              </a:prstGeom>
              <a:blipFill>
                <a:blip r:embed="rId5"/>
                <a:stretch>
                  <a:fillRect l="-4218" r="-312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098">
            <a:extLst>
              <a:ext uri="{FF2B5EF4-FFF2-40B4-BE49-F238E27FC236}">
                <a16:creationId xmlns:a16="http://schemas.microsoft.com/office/drawing/2014/main" id="{10CC3652-705B-B207-2A01-5B1BA5119935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53806" y="2491270"/>
            <a:ext cx="2198194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117">
            <a:extLst>
              <a:ext uri="{FF2B5EF4-FFF2-40B4-BE49-F238E27FC236}">
                <a16:creationId xmlns:a16="http://schemas.microsoft.com/office/drawing/2014/main" id="{310FCDBB-47EA-A0AD-0809-747CF5592C5C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26232" y="4563448"/>
            <a:ext cx="1853341" cy="16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096">
                <a:extLst>
                  <a:ext uri="{FF2B5EF4-FFF2-40B4-BE49-F238E27FC236}">
                    <a16:creationId xmlns:a16="http://schemas.microsoft.com/office/drawing/2014/main" id="{018D51E3-179A-66FB-8749-652FC2584D53}"/>
                  </a:ext>
                </a:extLst>
              </p:cNvPr>
              <p:cNvSpPr txBox="1"/>
              <p:nvPr/>
            </p:nvSpPr>
            <p:spPr>
              <a:xfrm>
                <a:off x="540119" y="758765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对称轴是直线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与抛物线在第二象限交于另一点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096">
                <a:extLst>
                  <a:ext uri="{FF2B5EF4-FFF2-40B4-BE49-F238E27FC236}">
                    <a16:creationId xmlns:a16="http://schemas.microsoft.com/office/drawing/2014/main" id="{018D51E3-179A-66FB-8749-652FC2584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58765"/>
                <a:ext cx="11111999" cy="1590115"/>
              </a:xfrm>
              <a:prstGeom prst="rect">
                <a:avLst/>
              </a:prstGeom>
              <a:blipFill>
                <a:blip r:embed="rId8"/>
                <a:stretch>
                  <a:fillRect l="-1701" r="-120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7" grpId="0" build="allAtOnce"/>
      <p:bldP spid="12108" grpId="0" build="allAtOnce"/>
      <p:bldP spid="12110" grpId="0" build="allAtOnce"/>
      <p:bldP spid="12112" grpId="0" build="allAtOnce"/>
      <p:bldP spid="12114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9" name="yt_shape_121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赤峰市中考改编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轴另一交点为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20" name="yt_shape_12120"/>
          <p:cNvSpPr txBox="1"/>
          <p:nvPr/>
        </p:nvSpPr>
        <p:spPr>
          <a:xfrm>
            <a:off x="540000" y="185943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21"/>
              <p:cNvSpPr txBox="1"/>
              <p:nvPr/>
            </p:nvSpPr>
            <p:spPr>
              <a:xfrm>
                <a:off x="540000" y="2348880"/>
                <a:ext cx="4974119" cy="4490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80"/>
                <a:ext cx="4974119" cy="4490909"/>
              </a:xfrm>
              <a:prstGeom prst="rect">
                <a:avLst/>
              </a:prstGeom>
              <a:blipFill>
                <a:blip r:embed="rId2"/>
                <a:stretch>
                  <a:fillRect l="-3799" t="-1085" r="-2696" b="-3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23" name="yt_image_1212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0279" y="2491102"/>
            <a:ext cx="2331720" cy="239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5" name="yt_shape_1212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在抛物线的对称轴上是否存在一点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26"/>
              <p:cNvSpPr txBox="1"/>
              <p:nvPr/>
            </p:nvSpPr>
            <p:spPr>
              <a:xfrm>
                <a:off x="540000" y="1995319"/>
                <a:ext cx="7231147" cy="3347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轴上方时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设对称轴直线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7231147" cy="3347455"/>
              </a:xfrm>
              <a:prstGeom prst="rect">
                <a:avLst/>
              </a:prstGeom>
              <a:blipFill>
                <a:blip r:embed="rId2"/>
                <a:stretch>
                  <a:fillRect l="-2614" t="-1457" r="-1518" b="-4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28" name="yt_image_1212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0279" y="1995319"/>
            <a:ext cx="2331720" cy="239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130">
            <a:extLst>
              <a:ext uri="{FF2B5EF4-FFF2-40B4-BE49-F238E27FC236}">
                <a16:creationId xmlns:a16="http://schemas.microsoft.com/office/drawing/2014/main" id="{C74CDEF3-6EE3-2DA2-7F37-AE2E2225E4B7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5636" y="4598225"/>
            <a:ext cx="204100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4097D58-68B6-7DB8-C8F2-7649B1571E24}"/>
                  </a:ext>
                </a:extLst>
              </p:cNvPr>
              <p:cNvSpPr txBox="1"/>
              <p:nvPr/>
            </p:nvSpPr>
            <p:spPr>
              <a:xfrm>
                <a:off x="540000" y="1889012"/>
                <a:ext cx="8731686" cy="478034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在抛物线对称轴上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BPF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FBP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BPF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轴下方时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由对称可得点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故存在点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使得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4097D58-68B6-7DB8-C8F2-7649B1571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9012"/>
                <a:ext cx="8731686" cy="4780348"/>
              </a:xfrm>
              <a:prstGeom prst="rect">
                <a:avLst/>
              </a:prstGeom>
              <a:blipFill>
                <a:blip r:embed="rId3"/>
                <a:stretch>
                  <a:fillRect l="-2165" t="-1786" r="-1047" b="-293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2128">
            <a:extLst>
              <a:ext uri="{FF2B5EF4-FFF2-40B4-BE49-F238E27FC236}">
                <a16:creationId xmlns:a16="http://schemas.microsoft.com/office/drawing/2014/main" id="{3323B023-D63B-6271-C438-65468AFA838E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0904" y="1969740"/>
            <a:ext cx="2331720" cy="239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130">
            <a:extLst>
              <a:ext uri="{FF2B5EF4-FFF2-40B4-BE49-F238E27FC236}">
                <a16:creationId xmlns:a16="http://schemas.microsoft.com/office/drawing/2014/main" id="{3D848458-AF5B-48CB-8EDA-A4458C78FC66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6261" y="4572646"/>
            <a:ext cx="204100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125">
            <a:extLst>
              <a:ext uri="{FF2B5EF4-FFF2-40B4-BE49-F238E27FC236}">
                <a16:creationId xmlns:a16="http://schemas.microsoft.com/office/drawing/2014/main" id="{2F8EA980-6219-EC84-B578-42CEC27D1BB3}"/>
              </a:ext>
            </a:extLst>
          </p:cNvPr>
          <p:cNvSpPr txBox="1"/>
          <p:nvPr/>
        </p:nvSpPr>
        <p:spPr>
          <a:xfrm>
            <a:off x="540119" y="933557"/>
            <a:ext cx="11111999" cy="827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在抛物线的对称轴上是否存在一点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747</Words>
  <Application>Microsoft Office PowerPoint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41</cp:revision>
  <dcterms:created xsi:type="dcterms:W3CDTF">2023-05-05T05:33:04Z</dcterms:created>
  <dcterms:modified xsi:type="dcterms:W3CDTF">2023-05-14T16:03:37Z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