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70" r:id="rId5"/>
    <p:sldId id="374" r:id="rId6"/>
    <p:sldId id="378" r:id="rId7"/>
    <p:sldId id="380" r:id="rId8"/>
    <p:sldId id="382" r:id="rId9"/>
    <p:sldId id="385" r:id="rId10"/>
    <p:sldId id="386" r:id="rId11"/>
    <p:sldId id="387" r:id="rId12"/>
    <p:sldId id="394" r:id="rId13"/>
    <p:sldId id="389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6" name="yt_shape_13566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bffbd39a-fa0d-4a6b-aef6-a89e57a7ea79.png&quot;}"/>
            </a:endParaRPr>
          </a:p>
        </p:txBody>
      </p:sp>
      <p:sp>
        <p:nvSpPr>
          <p:cNvPr id="13567" name="yt_shape_13567"/>
          <p:cNvSpPr txBox="1"/>
          <p:nvPr/>
        </p:nvSpPr>
        <p:spPr>
          <a:xfrm>
            <a:off x="540119" y="166181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直线和圆有两个公共点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称这条直线和圆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相交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直线和圆只有一个公共点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称这条直线和圆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相切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这条直线叫做圆的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切线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这个点叫做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切点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直线和圆没有公共点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称这条直线和圆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相离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3568" name="yt_shape_13568"/>
          <p:cNvSpPr txBox="1"/>
          <p:nvPr/>
        </p:nvSpPr>
        <p:spPr>
          <a:xfrm>
            <a:off x="540119" y="31013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的距离为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相交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相离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301790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546107" y="161501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88508" y="209049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50907" y="209049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切线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98907" y="209049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切点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31708" y="256598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相离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92496" y="3054576"/>
            <a:ext cx="756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63058" y="3530064"/>
            <a:ext cx="756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55608" y="3530064"/>
            <a:ext cx="756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0" name="yt_shape_13660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a30f058e-399d-45bf-875c-8bcc2bec166a.png&quot;}"/>
            </a:endParaRPr>
          </a:p>
        </p:txBody>
      </p:sp>
      <p:sp>
        <p:nvSpPr>
          <p:cNvPr id="13661" name="yt_shape_13661"/>
          <p:cNvSpPr txBox="1"/>
          <p:nvPr/>
        </p:nvSpPr>
        <p:spPr>
          <a:xfrm>
            <a:off x="540119" y="1661816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的圆心在直线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662" name="yt_shape_13662"/>
          <p:cNvSpPr txBox="1"/>
          <p:nvPr/>
        </p:nvSpPr>
        <p:spPr>
          <a:xfrm>
            <a:off x="540000" y="2141119"/>
            <a:ext cx="104339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轴相切时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写出点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并判断此时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的位置关系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3663"/>
          <p:cNvSpPr txBox="1"/>
          <p:nvPr/>
        </p:nvSpPr>
        <p:spPr>
          <a:xfrm>
            <a:off x="540000" y="2772786"/>
            <a:ext cx="6189195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的圆心在直线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上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圆心坐标可设为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轴相切时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，｜－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｜＜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此时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轴与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相交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664" name="yt_image_1366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320599" y="2772786"/>
            <a:ext cx="1331400" cy="167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830196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6" name="yt_shape_13666"/>
          <p:cNvSpPr txBox="1"/>
          <p:nvPr/>
        </p:nvSpPr>
        <p:spPr>
          <a:xfrm>
            <a:off x="540000" y="900000"/>
            <a:ext cx="104339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轴相切时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写出点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并判断此时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的位置关系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3667"/>
          <p:cNvSpPr txBox="1"/>
          <p:nvPr/>
        </p:nvSpPr>
        <p:spPr>
          <a:xfrm>
            <a:off x="540000" y="1531667"/>
            <a:ext cx="610583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轴相切时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得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｜－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｜＞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此时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相离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668" name="yt_image_1366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320599" y="1531667"/>
            <a:ext cx="1331400" cy="167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0" name="yt_shape_13670"/>
          <p:cNvSpPr txBox="1"/>
          <p:nvPr/>
        </p:nvSpPr>
        <p:spPr>
          <a:xfrm>
            <a:off x="540000" y="3520711"/>
            <a:ext cx="110639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是否能同时与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轴相切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写出点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若不能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yt_shape_13671"/>
          <p:cNvSpPr txBox="1"/>
          <p:nvPr/>
        </p:nvSpPr>
        <p:spPr>
          <a:xfrm>
            <a:off x="540000" y="4152378"/>
            <a:ext cx="608499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不能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理由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不能同时与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轴相切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4" name="yt_shape_13674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7ad22a84-2b40-40d0-9649-3840798d5e67.png&quot;}"/>
            </a:endParaRPr>
          </a:p>
        </p:txBody>
      </p:sp>
      <p:sp>
        <p:nvSpPr>
          <p:cNvPr id="13675" name="yt_shape_13675"/>
          <p:cNvSpPr txBox="1"/>
          <p:nvPr/>
        </p:nvSpPr>
        <p:spPr>
          <a:xfrm>
            <a:off x="329668" y="1366505"/>
            <a:ext cx="11532664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一般地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的半径为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圆心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到直线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的距离为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则有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相交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相切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相离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30199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9" name="yt_shape_13569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f9a606b9-3348-48aa-a3b8-eee3ea695dee.png&quot;}"/>
            </a:endParaRPr>
          </a:p>
        </p:txBody>
      </p:sp>
      <p:sp>
        <p:nvSpPr>
          <p:cNvPr id="13570" name="yt_shape_13570"/>
          <p:cNvSpPr txBox="1"/>
          <p:nvPr/>
        </p:nvSpPr>
        <p:spPr>
          <a:xfrm>
            <a:off x="540000" y="1670985"/>
            <a:ext cx="548868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直线与圆的位置关系的判定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571" name="yt_shape_13571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的位置关系为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572" name="yt_table_13572" title="H_66.83008"/>
          <p:cNvGraphicFramePr>
            <a:graphicFrameLocks noGrp="1"/>
          </p:cNvGraphicFramePr>
          <p:nvPr/>
        </p:nvGraphicFramePr>
        <p:xfrm>
          <a:off x="540000" y="3279656"/>
          <a:ext cx="4675506" cy="848742"/>
        </p:xfrm>
        <a:graphic>
          <a:graphicData uri="http://schemas.openxmlformats.org/drawingml/2006/table">
            <a:tbl>
              <a:tblPr/>
              <a:tblGrid>
                <a:gridCol w="2499043"/>
                <a:gridCol w="21764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相交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相切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相离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无法确定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30181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3018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59708" y="25965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574"/>
          <p:cNvSpPr txBox="1"/>
          <p:nvPr/>
        </p:nvSpPr>
        <p:spPr>
          <a:xfrm>
            <a:off x="540119" y="42284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的圆与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的位置关系是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6" name="yt_table_13576_skip" title="H_133.66016"/>
          <p:cNvGraphicFramePr>
            <a:graphicFrameLocks noGrp="1"/>
          </p:cNvGraphicFramePr>
          <p:nvPr/>
        </p:nvGraphicFramePr>
        <p:xfrm>
          <a:off x="540000" y="5187900"/>
          <a:ext cx="5529330" cy="848742"/>
        </p:xfrm>
        <a:graphic>
          <a:graphicData uri="http://schemas.openxmlformats.org/drawingml/2006/table">
            <a:tbl>
              <a:tblPr/>
              <a:tblGrid>
                <a:gridCol w="2512988"/>
                <a:gridCol w="3016342"/>
              </a:tblGrid>
              <a:tr h="419817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相离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相交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相切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以上情况均有可能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7" name="yt_image_13575_skip" title="H_93.730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26784" y="5187900"/>
            <a:ext cx="1923123" cy="119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2888508" y="46571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8" name="yt_shape_13578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轴的位置关系是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相交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轴的位置关系是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相切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判断以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为半径的圆与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有何种位置关系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9708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相交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57046" y="1328682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相切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580"/>
          <p:cNvSpPr txBox="1"/>
          <p:nvPr/>
        </p:nvSpPr>
        <p:spPr>
          <a:xfrm>
            <a:off x="540000" y="2852936"/>
            <a:ext cx="23419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yt_shape_13581"/>
          <p:cNvSpPr txBox="1"/>
          <p:nvPr/>
        </p:nvSpPr>
        <p:spPr>
          <a:xfrm>
            <a:off x="540000" y="3976215"/>
            <a:ext cx="34192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相离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584"/>
              <p:cNvSpPr txBox="1"/>
              <p:nvPr/>
            </p:nvSpPr>
            <p:spPr>
              <a:xfrm>
                <a:off x="540000" y="4493181"/>
                <a:ext cx="2252348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6" name="yt_shape_135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93181"/>
                <a:ext cx="2252348" cy="465577"/>
              </a:xfrm>
              <a:prstGeom prst="rect">
                <a:avLst/>
              </a:prstGeom>
              <a:blipFill rotWithShape="1">
                <a:blip r:embed="rId1"/>
                <a:stretch>
                  <a:fillRect l="-11" t="-119" r="-5825" b="-4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586"/>
              <p:cNvSpPr txBox="1"/>
              <p:nvPr/>
            </p:nvSpPr>
            <p:spPr>
              <a:xfrm>
                <a:off x="540000" y="5085184"/>
                <a:ext cx="3329566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相切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7" name="yt_shape_135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85184"/>
                <a:ext cx="3329566" cy="465577"/>
              </a:xfrm>
              <a:prstGeom prst="rect">
                <a:avLst/>
              </a:prstGeom>
              <a:blipFill rotWithShape="1">
                <a:blip r:embed="rId2"/>
                <a:stretch>
                  <a:fillRect l="-8" t="-22" r="-3627" b="-45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35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90841" y="2852936"/>
            <a:ext cx="1261159" cy="171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3590"/>
          <p:cNvSpPr txBox="1"/>
          <p:nvPr/>
        </p:nvSpPr>
        <p:spPr>
          <a:xfrm>
            <a:off x="540000" y="5660063"/>
            <a:ext cx="18803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3591"/>
              <p:cNvSpPr txBox="1"/>
              <p:nvPr/>
            </p:nvSpPr>
            <p:spPr>
              <a:xfrm>
                <a:off x="550656" y="3433478"/>
                <a:ext cx="6868996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垂足为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可求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" name="yt_shape_135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656" y="3433478"/>
                <a:ext cx="6868996" cy="465577"/>
              </a:xfrm>
              <a:prstGeom prst="rect">
                <a:avLst/>
              </a:prstGeom>
              <a:blipFill rotWithShape="1">
                <a:blip r:embed="rId4"/>
                <a:stretch>
                  <a:fillRect l="-2" t="-7" r="-1262" b="-46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3593"/>
          <p:cNvSpPr txBox="1"/>
          <p:nvPr/>
        </p:nvSpPr>
        <p:spPr>
          <a:xfrm>
            <a:off x="540000" y="6164119"/>
            <a:ext cx="31114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" name="yt_image_1359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85375" y="4656313"/>
            <a:ext cx="1072090" cy="144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7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8" name="yt_shape_13598"/>
          <p:cNvSpPr txBox="1"/>
          <p:nvPr/>
        </p:nvSpPr>
        <p:spPr>
          <a:xfrm>
            <a:off x="540000" y="900000"/>
            <a:ext cx="548868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直线与圆的位置关系的性质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599" name="yt_shape_13599"/>
          <p:cNvSpPr txBox="1"/>
          <p:nvPr/>
        </p:nvSpPr>
        <p:spPr>
          <a:xfrm>
            <a:off x="540119" y="1396872"/>
            <a:ext cx="1131652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600" name="yt_table_13600" title="H_66.83008"/>
          <p:cNvGraphicFramePr>
            <a:graphicFrameLocks noGrp="1"/>
          </p:cNvGraphicFramePr>
          <p:nvPr/>
        </p:nvGraphicFramePr>
        <p:xfrm>
          <a:off x="540000" y="1988840"/>
          <a:ext cx="3999230" cy="848742"/>
        </p:xfrm>
        <a:graphic>
          <a:graphicData uri="http://schemas.openxmlformats.org/drawingml/2006/table">
            <a:tbl>
              <a:tblPr/>
              <a:tblGrid>
                <a:gridCol w="2465705"/>
                <a:gridCol w="1533525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r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r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≥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3602" name="yt_shape_13602"/>
          <p:cNvSpPr txBox="1"/>
          <p:nvPr/>
        </p:nvSpPr>
        <p:spPr>
          <a:xfrm>
            <a:off x="540119" y="28881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相切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则它的半径是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相切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则它的半径是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30187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848528" y="135213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9708" y="3316864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20757" y="331686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4" name="yt_shape_13604"/>
          <p:cNvSpPr txBox="1"/>
          <p:nvPr/>
        </p:nvSpPr>
        <p:spPr>
          <a:xfrm>
            <a:off x="540000" y="1772816"/>
            <a:ext cx="1692771" cy="38420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相切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605"/>
              <p:cNvSpPr txBox="1"/>
              <p:nvPr/>
            </p:nvSpPr>
            <p:spPr>
              <a:xfrm>
                <a:off x="540000" y="3717032"/>
                <a:ext cx="4913204" cy="5980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相切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36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17032"/>
                <a:ext cx="4913204" cy="598049"/>
              </a:xfrm>
              <a:prstGeom prst="rect">
                <a:avLst/>
              </a:prstGeom>
              <a:blipFill rotWithShape="1">
                <a:blip r:embed="rId1"/>
                <a:stretch>
                  <a:fillRect l="-5" t="-63" r="-2886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07" name="yt_image_136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79264" y="1888679"/>
            <a:ext cx="1372735" cy="168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09" name="yt_shape_13609"/>
          <p:cNvSpPr txBox="1"/>
          <p:nvPr/>
        </p:nvSpPr>
        <p:spPr>
          <a:xfrm>
            <a:off x="540000" y="4365104"/>
            <a:ext cx="1692771" cy="38420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相交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610"/>
              <p:cNvSpPr txBox="1"/>
              <p:nvPr/>
            </p:nvSpPr>
            <p:spPr>
              <a:xfrm>
                <a:off x="540000" y="4849222"/>
                <a:ext cx="4913204" cy="5980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相交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36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49222"/>
                <a:ext cx="4913204" cy="598049"/>
              </a:xfrm>
              <a:prstGeom prst="rect">
                <a:avLst/>
              </a:prstGeom>
              <a:blipFill rotWithShape="1">
                <a:blip r:embed="rId3"/>
                <a:stretch>
                  <a:fillRect l="-5" t="-61" r="-2886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3603"/>
          <p:cNvSpPr txBox="1"/>
          <p:nvPr/>
        </p:nvSpPr>
        <p:spPr>
          <a:xfrm>
            <a:off x="540119" y="891598"/>
            <a:ext cx="11111999" cy="805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Rt△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为半径作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取何值时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满足下列位置关系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615"/>
              <p:cNvSpPr txBox="1"/>
              <p:nvPr/>
            </p:nvSpPr>
            <p:spPr>
              <a:xfrm>
                <a:off x="540000" y="2204864"/>
                <a:ext cx="3778278" cy="14400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由勾股定理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CH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yt_shape_136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04864"/>
                <a:ext cx="3778278" cy="1440074"/>
              </a:xfrm>
              <a:prstGeom prst="rect">
                <a:avLst/>
              </a:prstGeom>
              <a:blipFill rotWithShape="1">
                <a:blip r:embed="rId4"/>
                <a:stretch>
                  <a:fillRect l="-7" t="-10" r="-3068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3614"/>
          <p:cNvSpPr txBox="1"/>
          <p:nvPr/>
        </p:nvSpPr>
        <p:spPr>
          <a:xfrm>
            <a:off x="540000" y="5517232"/>
            <a:ext cx="1538883" cy="38420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相离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617"/>
              <p:cNvSpPr txBox="1"/>
              <p:nvPr/>
            </p:nvSpPr>
            <p:spPr>
              <a:xfrm>
                <a:off x="540000" y="5949280"/>
                <a:ext cx="5374869" cy="5980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相离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7" name="yt_shape_136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49280"/>
                <a:ext cx="5374869" cy="598049"/>
              </a:xfrm>
              <a:prstGeom prst="rect">
                <a:avLst/>
              </a:prstGeom>
              <a:blipFill rotWithShape="1">
                <a:blip r:embed="rId5"/>
                <a:stretch>
                  <a:fillRect l="-5" t="-100" r="-2555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36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279264" y="3783496"/>
            <a:ext cx="1356046" cy="1547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3" name="yt_shape_13623"/>
          <p:cNvSpPr txBox="1"/>
          <p:nvPr/>
        </p:nvSpPr>
        <p:spPr>
          <a:xfrm>
            <a:off x="540000" y="900000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因不能正确理解题意而出错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624" name="yt_shape_13624"/>
          <p:cNvSpPr txBox="1"/>
          <p:nvPr>
            <p:custDataLst>
              <p:tags r:id="rId1"/>
            </p:custDataLst>
          </p:nvPr>
        </p:nvSpPr>
        <p:spPr>
          <a:xfrm>
            <a:off x="623820" y="1531825"/>
            <a:ext cx="106952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的公共点个数不小于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的位置关系是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625" name="yt_table_13625" title="H_66.8300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23820" y="2163492"/>
          <a:ext cx="4962843" cy="848742"/>
        </p:xfrm>
        <a:graphic>
          <a:graphicData uri="http://schemas.openxmlformats.org/drawingml/2006/table">
            <a:tbl>
              <a:tblPr/>
              <a:tblGrid>
                <a:gridCol w="3395980"/>
                <a:gridCol w="1566863"/>
              </a:tblGrid>
              <a:tr h="370840"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相交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相切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相交或相切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相离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312809" y="148501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7" name="yt_shape_13627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859106d5-5a2c-4e7e-a7b4-cec778f619c4.png&quot;}"/>
            </a:endParaRPr>
          </a:p>
        </p:txBody>
      </p:sp>
      <p:sp>
        <p:nvSpPr>
          <p:cNvPr id="13628" name="yt_shape_13628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嘉兴市中考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已知平面内有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的位置关系为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629" name="yt_table_13629" title="H_66.83008"/>
          <p:cNvGraphicFramePr>
            <a:graphicFrameLocks noGrp="1"/>
          </p:cNvGraphicFramePr>
          <p:nvPr/>
        </p:nvGraphicFramePr>
        <p:xfrm>
          <a:off x="540000" y="2764510"/>
          <a:ext cx="4980306" cy="848742"/>
        </p:xfrm>
        <a:graphic>
          <a:graphicData uri="http://schemas.openxmlformats.org/drawingml/2006/table">
            <a:tbl>
              <a:tblPr/>
              <a:tblGrid>
                <a:gridCol w="2499043"/>
                <a:gridCol w="24812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相离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相交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相切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相交或相切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3631" name="yt_shape_13631"/>
          <p:cNvSpPr txBox="1"/>
          <p:nvPr/>
        </p:nvSpPr>
        <p:spPr>
          <a:xfrm>
            <a:off x="540119" y="36638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为圆心的圆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有公共点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则圆的半径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13632" name="yt_image_136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98286" y="4775651"/>
            <a:ext cx="1995427" cy="155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30192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496896" y="20813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22246" y="4092534"/>
            <a:ext cx="1518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34" name="yt_shape_13634"/>
              <p:cNvSpPr txBox="1"/>
              <p:nvPr/>
            </p:nvSpPr>
            <p:spPr>
              <a:xfrm>
                <a:off x="540119" y="900000"/>
                <a:ext cx="11244513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页第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120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以底边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的中点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为圆心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为半径的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有怎样的位置关系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若以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为圆心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分别以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为半径的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又有怎样的位置关系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？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634" name="yt_shape_136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244513" cy="1425840"/>
              </a:xfrm>
              <a:prstGeom prst="rect">
                <a:avLst/>
              </a:prstGeom>
              <a:blipFill rotWithShape="1">
                <a:blip r:embed="rId1"/>
                <a:stretch>
                  <a:fillRect l="-3" t="-14" r="3" b="-7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36" name="yt_image_136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26439" y="2421343"/>
            <a:ext cx="2458193" cy="1223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638"/>
          <p:cNvSpPr txBox="1"/>
          <p:nvPr/>
        </p:nvSpPr>
        <p:spPr>
          <a:xfrm>
            <a:off x="540000" y="2376163"/>
            <a:ext cx="40700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3639"/>
          <p:cNvSpPr txBox="1"/>
          <p:nvPr/>
        </p:nvSpPr>
        <p:spPr>
          <a:xfrm>
            <a:off x="540000" y="2855466"/>
            <a:ext cx="6955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的中点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yt_shape_13640"/>
          <p:cNvSpPr txBox="1"/>
          <p:nvPr/>
        </p:nvSpPr>
        <p:spPr>
          <a:xfrm>
            <a:off x="540000" y="3334769"/>
            <a:ext cx="32989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yt_shape_13641"/>
          <p:cNvSpPr txBox="1"/>
          <p:nvPr/>
        </p:nvSpPr>
        <p:spPr>
          <a:xfrm>
            <a:off x="540000" y="3814072"/>
            <a:ext cx="17088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2cm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642"/>
              <p:cNvSpPr txBox="1"/>
              <p:nvPr/>
            </p:nvSpPr>
            <p:spPr>
              <a:xfrm>
                <a:off x="540000" y="4293375"/>
                <a:ext cx="377359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由勾股定理得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6" name="yt_shape_136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93375"/>
                <a:ext cx="3773597" cy="465577"/>
              </a:xfrm>
              <a:prstGeom prst="rect">
                <a:avLst/>
              </a:prstGeom>
              <a:blipFill rotWithShape="1">
                <a:blip r:embed="rId3"/>
                <a:stretch>
                  <a:fillRect l="-7" t="-30" r="-3095" b="-4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644"/>
              <p:cNvSpPr txBox="1"/>
              <p:nvPr/>
            </p:nvSpPr>
            <p:spPr>
              <a:xfrm>
                <a:off x="540000" y="4809740"/>
                <a:ext cx="281019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7" name="yt_shape_136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09740"/>
                <a:ext cx="2810193" cy="638893"/>
              </a:xfrm>
              <a:prstGeom prst="rect">
                <a:avLst/>
              </a:prstGeom>
              <a:blipFill rotWithShape="1">
                <a:blip r:embed="rId4"/>
                <a:stretch>
                  <a:fillRect l="-9" t="-39" r="-4273" b="-60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646"/>
              <p:cNvSpPr txBox="1"/>
              <p:nvPr/>
            </p:nvSpPr>
            <p:spPr>
              <a:xfrm>
                <a:off x="540119" y="5499421"/>
                <a:ext cx="6852025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为半径的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相离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为半径的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相切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为半径的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相交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8" name="yt_shape_136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499421"/>
                <a:ext cx="6852025" cy="953915"/>
              </a:xfrm>
              <a:prstGeom prst="rect">
                <a:avLst/>
              </a:prstGeom>
              <a:blipFill rotWithShape="1">
                <a:blip r:embed="rId5"/>
                <a:stretch>
                  <a:fillRect l="-5" t="-34" r="2" b="-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364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06659" y="3818144"/>
            <a:ext cx="2145341" cy="1040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0" name="yt_shape_13650"/>
          <p:cNvSpPr txBox="1"/>
          <p:nvPr/>
        </p:nvSpPr>
        <p:spPr>
          <a:xfrm>
            <a:off x="540119" y="900000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一艘渔船正由西向东追赶鱼群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处测得小岛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在船的北偏东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海里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此时渔船接到通知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以小岛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为中心周围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海里以内为我军导弹部队军事演习的着弹危险区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问这艘渔船继续向东追赶鱼群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是否有进入危险区域的可能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651" name="yt_image_1365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578688" y="2852936"/>
            <a:ext cx="2073430" cy="159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653"/>
          <p:cNvSpPr txBox="1"/>
          <p:nvPr/>
        </p:nvSpPr>
        <p:spPr>
          <a:xfrm>
            <a:off x="540001" y="2924944"/>
            <a:ext cx="533997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没有进入危险区域的可能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理由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过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654"/>
              <p:cNvSpPr txBox="1"/>
              <p:nvPr/>
            </p:nvSpPr>
            <p:spPr>
              <a:xfrm>
                <a:off x="540000" y="3936212"/>
                <a:ext cx="295112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海里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36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36212"/>
                <a:ext cx="2951129" cy="638893"/>
              </a:xfrm>
              <a:prstGeom prst="rect">
                <a:avLst/>
              </a:prstGeom>
              <a:blipFill rotWithShape="1">
                <a:blip r:embed="rId2"/>
                <a:stretch>
                  <a:fillRect l="-8" t="-75" r="-4006" b="-5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3656"/>
          <p:cNvSpPr txBox="1"/>
          <p:nvPr/>
        </p:nvSpPr>
        <p:spPr>
          <a:xfrm>
            <a:off x="540000" y="4625893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海里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海里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yt_shape_13657"/>
          <p:cNvSpPr txBox="1"/>
          <p:nvPr/>
        </p:nvSpPr>
        <p:spPr>
          <a:xfrm>
            <a:off x="540000" y="5105196"/>
            <a:ext cx="3539430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渔船不会进入危险区域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yt_image_136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89605" y="4636177"/>
            <a:ext cx="1851595" cy="138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PP_MARK_KEY" val="900be5e8-b231-472c-aa2f-14e31afa9920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2188</Words>
  <Application>WPS 演示</Application>
  <PresentationFormat>宽屏</PresentationFormat>
  <Paragraphs>199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Cambria Math</vt:lpstr>
      <vt:lpstr>楷体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2023-05-05T05:33:00Z</dcterms:created>
  <dcterms:modified xsi:type="dcterms:W3CDTF">2023-05-15T02:50:30Z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