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5" r:id="rId5"/>
    <p:sldId id="380" r:id="rId6"/>
    <p:sldId id="382" r:id="rId7"/>
    <p:sldId id="383" r:id="rId8"/>
    <p:sldId id="384" r:id="rId9"/>
    <p:sldId id="387" r:id="rId10"/>
    <p:sldId id="391" r:id="rId11"/>
    <p:sldId id="392" r:id="rId12"/>
    <p:sldId id="394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9" name="yt_shape_1005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ddf2e29-6106-4356-abcf-4aba272eae5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60" name="yt_shape_10060"/>
              <p:cNvSpPr txBox="1"/>
              <p:nvPr/>
            </p:nvSpPr>
            <p:spPr>
              <a:xfrm>
                <a:off x="540119" y="1661816"/>
                <a:ext cx="11111999" cy="922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无实数根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0" name="yt_shape_1006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922240"/>
              </a:xfrm>
              <a:prstGeom prst="rect">
                <a:avLst/>
              </a:prstGeom>
              <a:blipFill>
                <a:blip r:embed="rId2"/>
                <a:stretch>
                  <a:fillRect l="-1701" t="-7285" r="-439" b="-15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2" name="yt_shape_10062"/>
              <p:cNvSpPr txBox="1"/>
              <p:nvPr/>
            </p:nvSpPr>
            <p:spPr>
              <a:xfrm>
                <a:off x="540000" y="2634844"/>
                <a:ext cx="7122847" cy="4133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2" name="yt_shape_1006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4844"/>
                <a:ext cx="7122847" cy="413383"/>
              </a:xfrm>
              <a:prstGeom prst="rect">
                <a:avLst/>
              </a:prstGeom>
              <a:blipFill>
                <a:blip r:embed="rId3"/>
                <a:stretch>
                  <a:fillRect l="-2654" t="-14706" r="-514" b="-42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64" name="yt_shape_10064"/>
          <p:cNvSpPr txBox="1"/>
          <p:nvPr/>
        </p:nvSpPr>
        <p:spPr>
          <a:xfrm>
            <a:off x="540000" y="3137872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直接开平方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降次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化为两个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一元一次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73712">
            <a:extLst>
              <a:ext uri="{FF2B5EF4-FFF2-40B4-BE49-F238E27FC236}">
                <a16:creationId xmlns:a16="http://schemas.microsoft.com/office/drawing/2014/main" id="{389669C2-523C-1628-446C-B507E9D9C2D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803D36-2D47-662A-22B3-3BE419E43179}"/>
                  </a:ext>
                </a:extLst>
              </p:cNvPr>
              <p:cNvSpPr txBox="1"/>
              <p:nvPr/>
            </p:nvSpPr>
            <p:spPr>
              <a:xfrm>
                <a:off x="5241183" y="1550294"/>
                <a:ext cx="858647" cy="582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803D36-2D47-662A-22B3-3BE419E431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183" y="1550294"/>
                <a:ext cx="858647" cy="582562"/>
              </a:xfrm>
              <a:prstGeom prst="rect">
                <a:avLst/>
              </a:prstGeom>
              <a:blipFill>
                <a:blip r:embed="rId5"/>
                <a:stretch>
                  <a:fillRect l="-11348" r="-2128" b="-14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761AA37-B8CB-0104-7391-BFFBA5F2263C}"/>
              </a:ext>
            </a:extLst>
          </p:cNvPr>
          <p:cNvSpPr txBox="1"/>
          <p:nvPr/>
        </p:nvSpPr>
        <p:spPr>
          <a:xfrm>
            <a:off x="9440818" y="1556792"/>
            <a:ext cx="332486" cy="5825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4DE01E-E249-EC21-5D74-17E07D8E3BC1}"/>
              </a:ext>
            </a:extLst>
          </p:cNvPr>
          <p:cNvSpPr txBox="1"/>
          <p:nvPr/>
        </p:nvSpPr>
        <p:spPr>
          <a:xfrm>
            <a:off x="1669308" y="2045742"/>
            <a:ext cx="1399287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无实数根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169B7F6-27FB-5F2E-E8F2-C6454B44A2C7}"/>
                  </a:ext>
                </a:extLst>
              </p:cNvPr>
              <p:cNvSpPr txBox="1"/>
              <p:nvPr/>
            </p:nvSpPr>
            <p:spPr>
              <a:xfrm>
                <a:off x="6291989" y="2565963"/>
                <a:ext cx="858647" cy="5029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169B7F6-27FB-5F2E-E8F2-C6454B44A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989" y="2565963"/>
                <a:ext cx="858647" cy="502997"/>
              </a:xfrm>
              <a:prstGeom prst="rect">
                <a:avLst/>
              </a:prstGeom>
              <a:blipFill>
                <a:blip r:embed="rId6"/>
                <a:stretch>
                  <a:fillRect l="-10638" t="-3659" r="-2128" b="-25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ADDB43-747A-0A10-835D-427E1E7DBD13}"/>
              </a:ext>
            </a:extLst>
          </p:cNvPr>
          <p:cNvSpPr txBox="1"/>
          <p:nvPr/>
        </p:nvSpPr>
        <p:spPr>
          <a:xfrm>
            <a:off x="7460389" y="30910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一元一次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2" name="yt_shape_10112"/>
              <p:cNvSpPr txBox="1"/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的两个根分别是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12" name="yt_shape_10112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65" b="-5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4" name="yt_shape_10114"/>
              <p:cNvSpPr txBox="1"/>
              <p:nvPr/>
            </p:nvSpPr>
            <p:spPr>
              <a:xfrm>
                <a:off x="540000" y="2082573"/>
                <a:ext cx="9746258" cy="2572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的两个根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即方程的两根分别为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14" name="yt_shape_10114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2573"/>
                <a:ext cx="9746258" cy="2572179"/>
              </a:xfrm>
              <a:prstGeom prst="rect">
                <a:avLst/>
              </a:prstGeom>
              <a:blipFill>
                <a:blip r:embed="rId3"/>
                <a:stretch>
                  <a:fillRect l="-1940" t="-2133" r="-939" b="-2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5e32af4-f7ba-4be8-8b1e-e4e1378032ae.png&quot;}"/>
            </a:endParaRPr>
          </a:p>
        </p:txBody>
      </p:sp>
      <p:sp>
        <p:nvSpPr>
          <p:cNvPr id="10117" name="yt_shape_10117"/>
          <p:cNvSpPr txBox="1"/>
          <p:nvPr/>
        </p:nvSpPr>
        <p:spPr>
          <a:xfrm>
            <a:off x="540119" y="16110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的两个解恰好分别是等腰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的底边长和腰长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18" name="yt_shape_10118"/>
          <p:cNvSpPr txBox="1"/>
          <p:nvPr/>
        </p:nvSpPr>
        <p:spPr>
          <a:xfrm>
            <a:off x="540000" y="2570463"/>
            <a:ext cx="300883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19" name="yt_shape_10119"/>
          <p:cNvSpPr txBox="1"/>
          <p:nvPr/>
        </p:nvSpPr>
        <p:spPr>
          <a:xfrm>
            <a:off x="540000" y="3529898"/>
            <a:ext cx="106166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的两个解恰好分别是等腰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的底边长和腰长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120" name="yt_shape_10120"/>
          <p:cNvSpPr txBox="1"/>
          <p:nvPr/>
        </p:nvSpPr>
        <p:spPr>
          <a:xfrm>
            <a:off x="540000" y="4489333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分两种情况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121" name="yt_shape_10121"/>
          <p:cNvSpPr txBox="1"/>
          <p:nvPr/>
        </p:nvSpPr>
        <p:spPr>
          <a:xfrm>
            <a:off x="540000" y="4952157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当底边长和腰长分别为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此时不能构成三角形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122" name="yt_shape_10122"/>
          <p:cNvSpPr txBox="1"/>
          <p:nvPr/>
        </p:nvSpPr>
        <p:spPr>
          <a:xfrm>
            <a:off x="540120" y="5431460"/>
            <a:ext cx="10616570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当底边长和腰长分别是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符合三角形三边的关系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73953">
            <a:extLst>
              <a:ext uri="{FF2B5EF4-FFF2-40B4-BE49-F238E27FC236}">
                <a16:creationId xmlns:a16="http://schemas.microsoft.com/office/drawing/2014/main" id="{29DC543C-D56E-37D5-1D40-3D823B15168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8" grpId="0" build="allAtOnce"/>
      <p:bldP spid="10119" grpId="0" build="allAtOnce"/>
      <p:bldP spid="10120" grpId="0" build="allAtOnce"/>
      <p:bldP spid="10121" grpId="0" build="allAtOnce"/>
      <p:bldP spid="101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3867a050-4fd5-41ee-80c1-b4571fd2b19f.png&quot;}"/>
            </a:endParaRPr>
          </a:p>
        </p:txBody>
      </p:sp>
      <p:sp>
        <p:nvSpPr>
          <p:cNvPr id="10124" name="yt_shape_10124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用直接开平方法解一元二次方程时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要先将方程化成左边是含未知数的完全平方式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右边是非负常数的形式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73974">
            <a:extLst>
              <a:ext uri="{FF2B5EF4-FFF2-40B4-BE49-F238E27FC236}">
                <a16:creationId xmlns:a16="http://schemas.microsoft.com/office/drawing/2014/main" id="{D58C840F-7C05-A044-EF0E-91C73DA565D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" name="yt_shape_1006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d9ac16f-c10b-4b48-8b32-009e5732399c.png&quot;}"/>
            </a:endParaRPr>
          </a:p>
        </p:txBody>
      </p:sp>
      <p:sp>
        <p:nvSpPr>
          <p:cNvPr id="10066" name="yt_shape_10066"/>
          <p:cNvSpPr txBox="1"/>
          <p:nvPr/>
        </p:nvSpPr>
        <p:spPr>
          <a:xfrm>
            <a:off x="540000" y="1670985"/>
            <a:ext cx="7131761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1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型方程的解法</a:t>
            </a:r>
          </a:p>
        </p:txBody>
      </p:sp>
      <p:sp>
        <p:nvSpPr>
          <p:cNvPr id="10067" name="yt_shape_10067"/>
          <p:cNvSpPr txBox="1"/>
          <p:nvPr/>
        </p:nvSpPr>
        <p:spPr>
          <a:xfrm>
            <a:off x="540119" y="2167857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可转化为两个一元一次方程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其中一个一元一次方程是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则另一个一元一次方程是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68" name="yt_table_1006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15702"/>
              </p:ext>
            </p:extLst>
          </p:nvPr>
        </p:nvGraphicFramePr>
        <p:xfrm>
          <a:off x="540000" y="3279656"/>
          <a:ext cx="5904230" cy="848742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0070" name="yt_shape_10070"/>
          <p:cNvSpPr txBox="1"/>
          <p:nvPr/>
        </p:nvSpPr>
        <p:spPr>
          <a:xfrm>
            <a:off x="540000" y="4178998"/>
            <a:ext cx="5368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1" name="yt_table_10071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428017"/>
                  </p:ext>
                </p:extLst>
              </p:nvPr>
            </p:nvGraphicFramePr>
            <p:xfrm>
              <a:off x="540000" y="4810665"/>
              <a:ext cx="6834505" cy="1059371"/>
            </p:xfrm>
            <a:graphic>
              <a:graphicData uri="http://schemas.openxmlformats.org/drawingml/2006/table">
                <a:tbl>
                  <a:tblPr/>
                  <a:tblGrid>
                    <a:gridCol w="389763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936875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71" name="yt_table_10071" descr="{&quot;rangeId&quot;:5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428017"/>
                  </p:ext>
                </p:extLst>
              </p:nvPr>
            </p:nvGraphicFramePr>
            <p:xfrm>
              <a:off x="540000" y="4810665"/>
              <a:ext cx="6834505" cy="1059371"/>
            </p:xfrm>
            <a:graphic>
              <a:graphicData uri="http://schemas.openxmlformats.org/drawingml/2006/table">
                <a:tbl>
                  <a:tblPr/>
                  <a:tblGrid>
                    <a:gridCol w="389763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936875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75313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780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72" name="yt_shape_10072"/>
          <p:cNvSpPr txBox="1"/>
          <p:nvPr/>
        </p:nvSpPr>
        <p:spPr>
          <a:xfrm>
            <a:off x="540000" y="5920590"/>
            <a:ext cx="7223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的值一定为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73738">
            <a:extLst>
              <a:ext uri="{FF2B5EF4-FFF2-40B4-BE49-F238E27FC236}">
                <a16:creationId xmlns:a16="http://schemas.microsoft.com/office/drawing/2014/main" id="{346250BB-9489-D3E2-BD87-33928020962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973765">
            <a:extLst>
              <a:ext uri="{FF2B5EF4-FFF2-40B4-BE49-F238E27FC236}">
                <a16:creationId xmlns:a16="http://schemas.microsoft.com/office/drawing/2014/main" id="{2473BC18-ED07-AC44-86C2-80C3212BCF3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FFEFED-81C3-069F-C55E-5A0F391BE622}"/>
              </a:ext>
            </a:extLst>
          </p:cNvPr>
          <p:cNvSpPr txBox="1"/>
          <p:nvPr/>
        </p:nvSpPr>
        <p:spPr>
          <a:xfrm>
            <a:off x="43991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435585-C918-D3B4-B3D6-5B15B591558F}"/>
              </a:ext>
            </a:extLst>
          </p:cNvPr>
          <p:cNvSpPr txBox="1"/>
          <p:nvPr/>
        </p:nvSpPr>
        <p:spPr>
          <a:xfrm>
            <a:off x="4953727" y="41321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B436DC-71AC-1687-6604-225B34D11348}"/>
              </a:ext>
            </a:extLst>
          </p:cNvPr>
          <p:cNvSpPr txBox="1"/>
          <p:nvPr/>
        </p:nvSpPr>
        <p:spPr>
          <a:xfrm>
            <a:off x="6612664" y="587378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3" name="yt_shape_10073"/>
          <p:cNvSpPr txBox="1"/>
          <p:nvPr/>
        </p:nvSpPr>
        <p:spPr>
          <a:xfrm>
            <a:off x="54000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074" name="yt_shape_10074"/>
          <p:cNvSpPr txBox="1"/>
          <p:nvPr/>
        </p:nvSpPr>
        <p:spPr>
          <a:xfrm>
            <a:off x="540000" y="1379303"/>
            <a:ext cx="7933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	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75" name="yt_shape_10075"/>
          <p:cNvSpPr txBox="1"/>
          <p:nvPr/>
        </p:nvSpPr>
        <p:spPr>
          <a:xfrm>
            <a:off x="540000" y="2088305"/>
            <a:ext cx="274768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	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75">
                <a:extLst>
                  <a:ext uri="{FF2B5EF4-FFF2-40B4-BE49-F238E27FC236}">
                    <a16:creationId xmlns:a16="http://schemas.microsoft.com/office/drawing/2014/main" id="{735A8ADC-97B7-940F-E2D5-37D74A954CF2}"/>
                  </a:ext>
                </a:extLst>
              </p:cNvPr>
              <p:cNvSpPr txBox="1"/>
              <p:nvPr/>
            </p:nvSpPr>
            <p:spPr>
              <a:xfrm>
                <a:off x="6109183" y="1915288"/>
                <a:ext cx="2507097" cy="1332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 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075">
                <a:extLst>
                  <a:ext uri="{FF2B5EF4-FFF2-40B4-BE49-F238E27FC236}">
                    <a16:creationId xmlns:a16="http://schemas.microsoft.com/office/drawing/2014/main" id="{735A8ADC-97B7-940F-E2D5-37D74A954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183" y="1915288"/>
                <a:ext cx="2507097" cy="1332096"/>
              </a:xfrm>
              <a:prstGeom prst="rect">
                <a:avLst/>
              </a:prstGeom>
              <a:blipFill>
                <a:blip r:embed="rId2"/>
                <a:stretch>
                  <a:fillRect l="-7299" r="-3650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75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7" name="yt_shape_10077"/>
          <p:cNvSpPr txBox="1"/>
          <p:nvPr/>
        </p:nvSpPr>
        <p:spPr>
          <a:xfrm>
            <a:off x="540000" y="900000"/>
            <a:ext cx="815928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1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的方程的解法</a:t>
            </a:r>
          </a:p>
        </p:txBody>
      </p:sp>
      <p:sp>
        <p:nvSpPr>
          <p:cNvPr id="10078" name="yt_shape_10078"/>
          <p:cNvSpPr txBox="1"/>
          <p:nvPr/>
        </p:nvSpPr>
        <p:spPr>
          <a:xfrm>
            <a:off x="540000" y="1396872"/>
            <a:ext cx="72151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79" name="yt_table_100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95610"/>
              </p:ext>
            </p:extLst>
          </p:nvPr>
        </p:nvGraphicFramePr>
        <p:xfrm>
          <a:off x="540000" y="2028539"/>
          <a:ext cx="7934961" cy="848742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954338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0081" name="yt_shape_10081"/>
          <p:cNvSpPr txBox="1"/>
          <p:nvPr/>
        </p:nvSpPr>
        <p:spPr>
          <a:xfrm>
            <a:off x="540000" y="2927881"/>
            <a:ext cx="91980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82" name="yt_table_1008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842691"/>
              </p:ext>
            </p:extLst>
          </p:nvPr>
        </p:nvGraphicFramePr>
        <p:xfrm>
          <a:off x="540000" y="3559548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084" name="yt_shape_10084"/>
          <p:cNvSpPr txBox="1"/>
          <p:nvPr/>
        </p:nvSpPr>
        <p:spPr>
          <a:xfrm>
            <a:off x="540000" y="4034613"/>
            <a:ext cx="8641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73839">
            <a:extLst>
              <a:ext uri="{FF2B5EF4-FFF2-40B4-BE49-F238E27FC236}">
                <a16:creationId xmlns:a16="http://schemas.microsoft.com/office/drawing/2014/main" id="{D44B446A-35E2-B062-5F04-BF192D56D75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652B19-71C4-5BFF-65CC-D37F1C441128}"/>
              </a:ext>
            </a:extLst>
          </p:cNvPr>
          <p:cNvSpPr txBox="1"/>
          <p:nvPr/>
        </p:nvSpPr>
        <p:spPr>
          <a:xfrm>
            <a:off x="6782526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8C9347-F361-4008-0DFC-F98571E0AD1C}"/>
              </a:ext>
            </a:extLst>
          </p:cNvPr>
          <p:cNvSpPr txBox="1"/>
          <p:nvPr/>
        </p:nvSpPr>
        <p:spPr>
          <a:xfrm>
            <a:off x="8746264" y="28810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929B64-3148-821C-18B2-F2BDE85F6EFB}"/>
              </a:ext>
            </a:extLst>
          </p:cNvPr>
          <p:cNvSpPr txBox="1"/>
          <p:nvPr/>
        </p:nvSpPr>
        <p:spPr>
          <a:xfrm>
            <a:off x="6477727" y="3938595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40000" y="1391218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2086577"/>
                <a:ext cx="2444580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87" name="yt_shape_10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6577"/>
                <a:ext cx="2444580" cy="1126399"/>
              </a:xfrm>
              <a:prstGeom prst="rect">
                <a:avLst/>
              </a:prstGeom>
              <a:blipFill>
                <a:blip r:embed="rId2"/>
                <a:stretch>
                  <a:fillRect l="-7731" t="-4324" r="-6484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9" name="yt_shape_10089"/>
              <p:cNvSpPr txBox="1"/>
              <p:nvPr/>
            </p:nvSpPr>
            <p:spPr>
              <a:xfrm>
                <a:off x="6096000" y="1268760"/>
                <a:ext cx="298479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89" name="yt_shape_10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68760"/>
                <a:ext cx="2984791" cy="638893"/>
              </a:xfrm>
              <a:prstGeom prst="rect">
                <a:avLst/>
              </a:prstGeom>
              <a:blipFill>
                <a:blip r:embed="rId3"/>
                <a:stretch>
                  <a:fillRect l="-6122" r="-510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91" name="yt_shape_10091"/>
              <p:cNvSpPr txBox="1"/>
              <p:nvPr/>
            </p:nvSpPr>
            <p:spPr>
              <a:xfrm>
                <a:off x="6096000" y="1958441"/>
                <a:ext cx="2677015" cy="1995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91" name="yt_shape_10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958441"/>
                <a:ext cx="2677015" cy="1995867"/>
              </a:xfrm>
              <a:prstGeom prst="rect">
                <a:avLst/>
              </a:prstGeom>
              <a:blipFill>
                <a:blip r:embed="rId4"/>
                <a:stretch>
                  <a:fillRect l="-6834" r="-5923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085">
            <a:extLst>
              <a:ext uri="{FF2B5EF4-FFF2-40B4-BE49-F238E27FC236}">
                <a16:creationId xmlns:a16="http://schemas.microsoft.com/office/drawing/2014/main" id="{D932AD4C-E1CA-C57E-8825-B76648C9C57D}"/>
              </a:ext>
            </a:extLst>
          </p:cNvPr>
          <p:cNvSpPr txBox="1"/>
          <p:nvPr/>
        </p:nvSpPr>
        <p:spPr>
          <a:xfrm>
            <a:off x="540000" y="90872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3" name="yt_shape_10093">
            <a:extLst>
              <a:ext uri="{FF2B5EF4-FFF2-40B4-BE49-F238E27FC236}">
                <a16:creationId xmlns:a16="http://schemas.microsoft.com/office/drawing/2014/main" id="{7556305D-1BF0-861F-E17B-E9F6585DB181}"/>
              </a:ext>
            </a:extLst>
          </p:cNvPr>
          <p:cNvSpPr txBox="1"/>
          <p:nvPr/>
        </p:nvSpPr>
        <p:spPr>
          <a:xfrm>
            <a:off x="540000" y="4033115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0094">
            <a:extLst>
              <a:ext uri="{FF2B5EF4-FFF2-40B4-BE49-F238E27FC236}">
                <a16:creationId xmlns:a16="http://schemas.microsoft.com/office/drawing/2014/main" id="{425F57F3-928E-34C0-52EE-17B8524C7EC6}"/>
              </a:ext>
            </a:extLst>
          </p:cNvPr>
          <p:cNvSpPr txBox="1"/>
          <p:nvPr/>
        </p:nvSpPr>
        <p:spPr>
          <a:xfrm>
            <a:off x="540000" y="4512418"/>
            <a:ext cx="300883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095">
            <a:extLst>
              <a:ext uri="{FF2B5EF4-FFF2-40B4-BE49-F238E27FC236}">
                <a16:creationId xmlns:a16="http://schemas.microsoft.com/office/drawing/2014/main" id="{09096BB6-26A6-49E3-E437-DC5E3575CEBA}"/>
              </a:ext>
            </a:extLst>
          </p:cNvPr>
          <p:cNvSpPr txBox="1"/>
          <p:nvPr/>
        </p:nvSpPr>
        <p:spPr>
          <a:xfrm>
            <a:off x="6096000" y="4041835"/>
            <a:ext cx="300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096">
            <a:extLst>
              <a:ext uri="{FF2B5EF4-FFF2-40B4-BE49-F238E27FC236}">
                <a16:creationId xmlns:a16="http://schemas.microsoft.com/office/drawing/2014/main" id="{0A271D12-A44E-7BAC-63D4-2021BD81E2B3}"/>
              </a:ext>
            </a:extLst>
          </p:cNvPr>
          <p:cNvSpPr txBox="1"/>
          <p:nvPr/>
        </p:nvSpPr>
        <p:spPr>
          <a:xfrm>
            <a:off x="6096000" y="4521138"/>
            <a:ext cx="270106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87" grpId="0" build="allAtOnce"/>
      <p:bldP spid="10091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整体思想求值时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忽视隐含条件致错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8" name="yt_shape_10098"/>
          <p:cNvSpPr txBox="1"/>
          <p:nvPr/>
        </p:nvSpPr>
        <p:spPr>
          <a:xfrm>
            <a:off x="540000" y="900000"/>
            <a:ext cx="7870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8AB327-DCA2-F06F-B688-FC335E29D05B}"/>
              </a:ext>
            </a:extLst>
          </p:cNvPr>
          <p:cNvSpPr txBox="1"/>
          <p:nvPr/>
        </p:nvSpPr>
        <p:spPr>
          <a:xfrm>
            <a:off x="7406414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9" name="yt_shape_1009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b45e900-5b54-4ad1-87c6-fa49f1a7c60b.png&quot;}"/>
            </a:endParaRPr>
          </a:p>
        </p:txBody>
      </p:sp>
      <p:sp>
        <p:nvSpPr>
          <p:cNvPr id="10100" name="yt_shape_10100"/>
          <p:cNvSpPr txBox="1"/>
          <p:nvPr/>
        </p:nvSpPr>
        <p:spPr>
          <a:xfrm>
            <a:off x="540000" y="1652711"/>
            <a:ext cx="9728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它的解法正确的是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01" name="yt_table_10101" title="H_135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5709458"/>
                  </p:ext>
                </p:extLst>
              </p:nvPr>
            </p:nvGraphicFramePr>
            <p:xfrm>
              <a:off x="540000" y="2284378"/>
              <a:ext cx="4242372" cy="1716532"/>
            </p:xfrm>
            <a:graphic>
              <a:graphicData uri="http://schemas.openxmlformats.org/drawingml/2006/table">
                <a:tbl>
                  <a:tblPr/>
                  <a:tblGrid>
                    <a:gridCol w="4242372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𝑛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𝑚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101" name="yt_table_10101" descr="{&quot;rangeId&quot;:14,&quot;type&quot;:&quot;Option&quot;}" title="H_135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5709458"/>
                  </p:ext>
                </p:extLst>
              </p:nvPr>
            </p:nvGraphicFramePr>
            <p:xfrm>
              <a:off x="540000" y="2284378"/>
              <a:ext cx="4242372" cy="1716532"/>
            </p:xfrm>
            <a:graphic>
              <a:graphicData uri="http://schemas.openxmlformats.org/drawingml/2006/table">
                <a:tbl>
                  <a:tblPr/>
                  <a:tblGrid>
                    <a:gridCol w="4242372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268" b="-3408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1268" b="-2408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14286" b="-14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9859" b="-422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02" name="yt_shape_10102"/>
          <p:cNvSpPr txBox="1"/>
          <p:nvPr/>
        </p:nvSpPr>
        <p:spPr>
          <a:xfrm>
            <a:off x="540000" y="4051319"/>
            <a:ext cx="8486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如图是一个简单的数值运算程序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则输入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04" name="yt_table_10104_skip" title="H_142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1795273"/>
                  </p:ext>
                </p:extLst>
              </p:nvPr>
            </p:nvGraphicFramePr>
            <p:xfrm>
              <a:off x="540000" y="4717751"/>
              <a:ext cx="3200654" cy="1807593"/>
            </p:xfrm>
            <a:graphic>
              <a:graphicData uri="http://schemas.openxmlformats.org/drawingml/2006/table">
                <a:tbl>
                  <a:tblPr/>
                  <a:tblGrid>
                    <a:gridCol w="3200654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04" name="yt_table_10104_skip" title="H_142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1795273"/>
                  </p:ext>
                </p:extLst>
              </p:nvPr>
            </p:nvGraphicFramePr>
            <p:xfrm>
              <a:off x="540000" y="4717751"/>
              <a:ext cx="3200654" cy="1807593"/>
            </p:xfrm>
            <a:graphic>
              <a:graphicData uri="http://schemas.openxmlformats.org/drawingml/2006/table">
                <a:tbl>
                  <a:tblPr/>
                  <a:tblGrid>
                    <a:gridCol w="3200654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b="-3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b="-2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3947" b="-1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103" name="yt_image_10103_skip" title="H_25.052599">
            <a:extLst>
              <a:ext uri="">
                <a16:creationId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9250" y="4717751"/>
            <a:ext cx="3981110" cy="31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973916">
            <a:extLst>
              <a:ext uri="{FF2B5EF4-FFF2-40B4-BE49-F238E27FC236}">
                <a16:creationId xmlns:a16="http://schemas.microsoft.com/office/drawing/2014/main" id="{61ED98FB-6C4B-29C5-7862-539A23CB44B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02586E-F4A2-0682-3A1E-45F356515795}"/>
              </a:ext>
            </a:extLst>
          </p:cNvPr>
          <p:cNvSpPr txBox="1"/>
          <p:nvPr/>
        </p:nvSpPr>
        <p:spPr>
          <a:xfrm>
            <a:off x="9271726" y="16059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5553BE-F1C2-27BF-06A9-1A9B4582973B}"/>
              </a:ext>
            </a:extLst>
          </p:cNvPr>
          <p:cNvSpPr txBox="1"/>
          <p:nvPr/>
        </p:nvSpPr>
        <p:spPr>
          <a:xfrm>
            <a:off x="8041223" y="40045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5" name="yt_shape_10105"/>
          <p:cNvSpPr txBox="1"/>
          <p:nvPr/>
        </p:nvSpPr>
        <p:spPr>
          <a:xfrm>
            <a:off x="540119" y="900000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在实数范围内定义新运算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其规则为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☆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4☆3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06" name="yt_shape_10106"/>
          <p:cNvSpPr txBox="1"/>
          <p:nvPr/>
        </p:nvSpPr>
        <p:spPr>
          <a:xfrm>
            <a:off x="540000" y="1859435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107" name="yt_shape_10107"/>
          <p:cNvSpPr txBox="1"/>
          <p:nvPr/>
        </p:nvSpPr>
        <p:spPr>
          <a:xfrm>
            <a:off x="540000" y="2338738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108" name="yt_shape_10108"/>
          <p:cNvSpPr txBox="1"/>
          <p:nvPr/>
        </p:nvSpPr>
        <p:spPr>
          <a:xfrm>
            <a:off x="540000" y="2818041"/>
            <a:ext cx="3162725" cy="18524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09" name="yt_shape_10109"/>
          <p:cNvSpPr txBox="1"/>
          <p:nvPr/>
        </p:nvSpPr>
        <p:spPr>
          <a:xfrm>
            <a:off x="540000" y="4721259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0" name="yt_shape_10110"/>
              <p:cNvSpPr txBox="1"/>
              <p:nvPr/>
            </p:nvSpPr>
            <p:spPr>
              <a:xfrm>
                <a:off x="540000" y="5200562"/>
                <a:ext cx="4546116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0" name="yt_shape_10110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00562"/>
                <a:ext cx="4546116" cy="1119987"/>
              </a:xfrm>
              <a:prstGeom prst="rect">
                <a:avLst/>
              </a:prstGeom>
              <a:blipFill>
                <a:blip r:embed="rId2"/>
                <a:stretch>
                  <a:fillRect l="-4161" t="-4348" r="-308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B66EF4-75D1-76C7-2D31-134377555939}"/>
              </a:ext>
            </a:extLst>
          </p:cNvPr>
          <p:cNvSpPr txBox="1"/>
          <p:nvPr/>
        </p:nvSpPr>
        <p:spPr>
          <a:xfrm>
            <a:off x="1703512" y="1279470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8" grpId="0" build="allAtOnce"/>
      <p:bldP spid="10110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1270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47</cp:revision>
  <dcterms:created xsi:type="dcterms:W3CDTF">2023-05-05T05:33:04Z</dcterms:created>
  <dcterms:modified xsi:type="dcterms:W3CDTF">2023-05-14T15:45:23Z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