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3" r:id="rId3"/>
    <p:sldId id="365" r:id="rId4"/>
    <p:sldId id="374" r:id="rId5"/>
    <p:sldId id="366" r:id="rId6"/>
    <p:sldId id="378" r:id="rId7"/>
    <p:sldId id="382" r:id="rId8"/>
    <p:sldId id="368" r:id="rId9"/>
    <p:sldId id="380" r:id="rId10"/>
    <p:sldId id="381" r:id="rId11"/>
    <p:sldId id="369" r:id="rId12"/>
    <p:sldId id="371" r:id="rId13"/>
    <p:sldId id="376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bin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9" name="yt_shape_12789"/>
          <p:cNvSpPr txBox="1"/>
          <p:nvPr/>
        </p:nvSpPr>
        <p:spPr>
          <a:xfrm>
            <a:off x="540000" y="900000"/>
            <a:ext cx="284693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线的旋转</a:t>
            </a:r>
          </a:p>
        </p:txBody>
      </p:sp>
      <p:sp>
        <p:nvSpPr>
          <p:cNvPr id="12790" name="yt_shape_12790"/>
          <p:cNvSpPr txBox="1"/>
          <p:nvPr/>
        </p:nvSpPr>
        <p:spPr>
          <a:xfrm>
            <a:off x="540119" y="1396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按逆时针方向旋转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791" name="yt_shape_12791"/>
          <p:cNvSpPr txBox="1"/>
          <p:nvPr/>
        </p:nvSpPr>
        <p:spPr>
          <a:xfrm>
            <a:off x="540000" y="2836438"/>
            <a:ext cx="40171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792"/>
          <p:cNvSpPr txBox="1"/>
          <p:nvPr/>
        </p:nvSpPr>
        <p:spPr>
          <a:xfrm>
            <a:off x="540119" y="3468105"/>
            <a:ext cx="886824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线段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按逆时针方向旋转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得到线段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793" name="yt_image_1279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9737" y="3468105"/>
            <a:ext cx="1952262" cy="1201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8246450">
            <a:extLst>
              <a:ext uri="{FF2B5EF4-FFF2-40B4-BE49-F238E27FC236}">
                <a16:creationId xmlns:a16="http://schemas.microsoft.com/office/drawing/2014/main" id="{DAB1F84B-CA89-0EC0-160B-46F44A7F3A4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39" name="yt_shape_12839"/>
              <p:cNvSpPr txBox="1"/>
              <p:nvPr/>
            </p:nvSpPr>
            <p:spPr>
              <a:xfrm>
                <a:off x="540000" y="900000"/>
                <a:ext cx="698761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的条件下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839" name="yt_shape_12839" descr="{&quot;rangeId&quot;:1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987619" cy="465577"/>
              </a:xfrm>
              <a:prstGeom prst="rect">
                <a:avLst/>
              </a:prstGeom>
              <a:blipFill>
                <a:blip r:embed="rId2"/>
                <a:stretch>
                  <a:fillRect l="-2705" t="-5263" r="-165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841"/>
              <p:cNvSpPr txBox="1"/>
              <p:nvPr/>
            </p:nvSpPr>
            <p:spPr>
              <a:xfrm>
                <a:off x="540000" y="1568729"/>
                <a:ext cx="7393306" cy="25219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4" name="yt_shape_12841" descr="{&quot;rangeId&quot;: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68729"/>
                <a:ext cx="7393306" cy="2521909"/>
              </a:xfrm>
              <a:prstGeom prst="rect">
                <a:avLst/>
              </a:prstGeom>
              <a:blipFill>
                <a:blip r:embed="rId3"/>
                <a:stretch>
                  <a:fillRect l="-2558" t="-725" r="-1485" b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2837">
            <a:extLst>
              <a:ext uri="{FF2B5EF4-FFF2-40B4-BE49-F238E27FC236}">
                <a16:creationId xmlns:a16="http://schemas.microsoft.com/office/drawing/2014/main" id="{682712B0-FF46-F12A-1B03-B28570CFD208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01407" y="1484784"/>
            <a:ext cx="2450592" cy="1460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2831">
            <a:extLst>
              <a:ext uri="{FF2B5EF4-FFF2-40B4-BE49-F238E27FC236}">
                <a16:creationId xmlns:a16="http://schemas.microsoft.com/office/drawing/2014/main" id="{3825E8E3-B54B-C19C-066E-10795ED16EFC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41342" y="3180046"/>
            <a:ext cx="2410657" cy="1460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5" name="yt_shape_12845"/>
          <p:cNvSpPr txBox="1"/>
          <p:nvPr/>
        </p:nvSpPr>
        <p:spPr>
          <a:xfrm>
            <a:off x="540000" y="900000"/>
            <a:ext cx="3462486" cy="388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三角形的旋转</a:t>
            </a:r>
          </a:p>
        </p:txBody>
      </p:sp>
      <p:sp>
        <p:nvSpPr>
          <p:cNvPr id="12846" name="yt_shape_12846"/>
          <p:cNvSpPr txBox="1"/>
          <p:nvPr/>
        </p:nvSpPr>
        <p:spPr>
          <a:xfrm>
            <a:off x="540000" y="1346084"/>
            <a:ext cx="6649256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都是等边三角形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47" name="yt_shape_12847"/>
          <p:cNvSpPr txBox="1"/>
          <p:nvPr/>
        </p:nvSpPr>
        <p:spPr>
          <a:xfrm>
            <a:off x="540000" y="1772816"/>
            <a:ext cx="655040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在同一条直线上时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12848" name="yt_image_12848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63180" y="1388170"/>
            <a:ext cx="1988820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50" name="yt_shape_12850"/>
          <p:cNvSpPr txBox="1"/>
          <p:nvPr/>
        </p:nvSpPr>
        <p:spPr>
          <a:xfrm>
            <a:off x="540001" y="2564904"/>
            <a:ext cx="6780136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逆时针旋转到如图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851" name="yt_image_1285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2118" y="3284984"/>
            <a:ext cx="1730944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46546">
            <a:extLst>
              <a:ext uri="{FF2B5EF4-FFF2-40B4-BE49-F238E27FC236}">
                <a16:creationId xmlns:a16="http://schemas.microsoft.com/office/drawing/2014/main" id="{2C1DD3FD-7D0D-E7BF-5D16-4132DB9FE6B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66093A-4676-F4E6-9EDA-6381F1710321}"/>
              </a:ext>
            </a:extLst>
          </p:cNvPr>
          <p:cNvSpPr txBox="1"/>
          <p:nvPr/>
        </p:nvSpPr>
        <p:spPr>
          <a:xfrm>
            <a:off x="2567608" y="204692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853">
                <a:extLst>
                  <a:ext uri="{FF2B5EF4-FFF2-40B4-BE49-F238E27FC236}">
                    <a16:creationId xmlns:a16="http://schemas.microsoft.com/office/drawing/2014/main" id="{83E64C25-A916-D50F-73EF-1B16BA234953}"/>
                  </a:ext>
                </a:extLst>
              </p:cNvPr>
              <p:cNvSpPr txBox="1"/>
              <p:nvPr/>
            </p:nvSpPr>
            <p:spPr>
              <a:xfrm>
                <a:off x="540000" y="3356992"/>
                <a:ext cx="6495368" cy="33950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都是等边三角形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𝐵𝐶𝐸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2853">
                <a:extLst>
                  <a:ext uri="{FF2B5EF4-FFF2-40B4-BE49-F238E27FC236}">
                    <a16:creationId xmlns:a16="http://schemas.microsoft.com/office/drawing/2014/main" id="{83E64C25-A916-D50F-73EF-1B16BA2349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56992"/>
                <a:ext cx="6495368" cy="3395097"/>
              </a:xfrm>
              <a:prstGeom prst="rect">
                <a:avLst/>
              </a:prstGeom>
              <a:blipFill>
                <a:blip r:embed="rId5"/>
                <a:stretch>
                  <a:fillRect l="-2911" t="-3411" r="-1972" b="-4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5" name="yt_shape_12855"/>
          <p:cNvSpPr txBox="1"/>
          <p:nvPr/>
        </p:nvSpPr>
        <p:spPr>
          <a:xfrm>
            <a:off x="540000" y="900000"/>
            <a:ext cx="346248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四边形的旋转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56" name="yt_shape_12856"/>
              <p:cNvSpPr txBox="1"/>
              <p:nvPr/>
            </p:nvSpPr>
            <p:spPr>
              <a:xfrm>
                <a:off x="540120" y="1346084"/>
                <a:ext cx="6589478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湘潭市中考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的两个正方形放在直线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856" name="yt_shape_128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46084"/>
                <a:ext cx="6589478" cy="955390"/>
              </a:xfrm>
              <a:prstGeom prst="rect">
                <a:avLst/>
              </a:prstGeom>
              <a:blipFill>
                <a:blip r:embed="rId2"/>
                <a:stretch>
                  <a:fillRect l="-2868" t="-2548" b="-18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58" name="yt_image_12858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6576" y="1346084"/>
            <a:ext cx="2023110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60" name="yt_shape_12860"/>
          <p:cNvSpPr txBox="1"/>
          <p:nvPr/>
        </p:nvSpPr>
        <p:spPr>
          <a:xfrm>
            <a:off x="540120" y="2420888"/>
            <a:ext cx="6589478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点逆时针旋转一定的角度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还等于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2861" name="yt_image_12861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72491" y="2996952"/>
            <a:ext cx="2067195" cy="147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46577">
            <a:extLst>
              <a:ext uri="{FF2B5EF4-FFF2-40B4-BE49-F238E27FC236}">
                <a16:creationId xmlns:a16="http://schemas.microsoft.com/office/drawing/2014/main" id="{90BC6CAC-1B33-2902-501C-8E41AB56A6BD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yt_shape_12863">
            <a:extLst>
              <a:ext uri="{FF2B5EF4-FFF2-40B4-BE49-F238E27FC236}">
                <a16:creationId xmlns:a16="http://schemas.microsoft.com/office/drawing/2014/main" id="{C3AB2C63-A7C4-B3AD-F041-FC748CC4DFBA}"/>
              </a:ext>
            </a:extLst>
          </p:cNvPr>
          <p:cNvSpPr txBox="1"/>
          <p:nvPr/>
        </p:nvSpPr>
        <p:spPr>
          <a:xfrm>
            <a:off x="540000" y="3456223"/>
            <a:ext cx="562493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为正方形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867">
                <a:extLst>
                  <a:ext uri="{FF2B5EF4-FFF2-40B4-BE49-F238E27FC236}">
                    <a16:creationId xmlns:a16="http://schemas.microsoft.com/office/drawing/2014/main" id="{D14E99E4-5814-FAD5-C25D-8B762882ECF8}"/>
                  </a:ext>
                </a:extLst>
              </p:cNvPr>
              <p:cNvSpPr txBox="1"/>
              <p:nvPr/>
            </p:nvSpPr>
            <p:spPr>
              <a:xfrm>
                <a:off x="540000" y="1487707"/>
                <a:ext cx="6668492" cy="24453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的延长线于点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2867">
                <a:extLst>
                  <a:ext uri="{FF2B5EF4-FFF2-40B4-BE49-F238E27FC236}">
                    <a16:creationId xmlns:a16="http://schemas.microsoft.com/office/drawing/2014/main" id="{D14E99E4-5814-FAD5-C25D-8B762882EC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7707"/>
                <a:ext cx="6668492" cy="2445349"/>
              </a:xfrm>
              <a:prstGeom prst="rect">
                <a:avLst/>
              </a:prstGeom>
              <a:blipFill>
                <a:blip r:embed="rId2"/>
                <a:stretch>
                  <a:fillRect l="-2836" t="-1995" r="-1738" b="-6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64" name="yt_shape_12864"/>
          <p:cNvSpPr txBox="1"/>
          <p:nvPr/>
        </p:nvSpPr>
        <p:spPr>
          <a:xfrm>
            <a:off x="540000" y="908720"/>
            <a:ext cx="106343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点逆时针旋转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865" name="yt_image_12865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60310" y="1556792"/>
            <a:ext cx="2091690" cy="1715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2869">
            <a:extLst>
              <a:ext uri="{FF2B5EF4-FFF2-40B4-BE49-F238E27FC236}">
                <a16:creationId xmlns:a16="http://schemas.microsoft.com/office/drawing/2014/main" id="{9F3C6E66-B972-6DBD-7C0F-53E69F26AC04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18023" y="3420988"/>
            <a:ext cx="2376264" cy="1736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5" name="yt_shape_12795"/>
          <p:cNvSpPr txBox="1"/>
          <p:nvPr/>
        </p:nvSpPr>
        <p:spPr>
          <a:xfrm>
            <a:off x="540000" y="900000"/>
            <a:ext cx="50414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796"/>
              <p:cNvSpPr txBox="1"/>
              <p:nvPr/>
            </p:nvSpPr>
            <p:spPr>
              <a:xfrm>
                <a:off x="540000" y="1531667"/>
                <a:ext cx="7093288" cy="26632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67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 xmlns="" xmlns:a16="http://schemas.microsoft.com/office/drawing/2014/main">
          <p:sp>
            <p:nvSpPr>
              <p:cNvPr id="3" name="yt_shape_12796" descr="{&quot;rangeId&quot;: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7093288" cy="2663230"/>
              </a:xfrm>
              <a:prstGeom prst="rect">
                <a:avLst/>
              </a:prstGeom>
              <a:blipFill>
                <a:blip r:embed="rId2"/>
                <a:stretch>
                  <a:fillRect l="-2666" t="-1831" r="-1806" b="-3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98" name="yt_image_12798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9737" y="1531667"/>
            <a:ext cx="1952262" cy="1201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" name="yt_shape_1280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01" name="yt_shape_12801"/>
          <p:cNvSpPr txBox="1"/>
          <p:nvPr/>
        </p:nvSpPr>
        <p:spPr>
          <a:xfrm>
            <a:off x="540000" y="1859435"/>
            <a:ext cx="40171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802"/>
          <p:cNvSpPr txBox="1"/>
          <p:nvPr/>
        </p:nvSpPr>
        <p:spPr>
          <a:xfrm>
            <a:off x="540000" y="2491102"/>
            <a:ext cx="6376746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是菱形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将线段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顺时针旋转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得到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803" name="yt_image_1280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3" y="2491101"/>
            <a:ext cx="2027606" cy="148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05" name="yt_shape_12805"/>
              <p:cNvSpPr txBox="1"/>
              <p:nvPr/>
            </p:nvSpPr>
            <p:spPr>
              <a:xfrm>
                <a:off x="540000" y="900000"/>
                <a:ext cx="572284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ECFD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805" name="yt_shape_12805" descr="{&quot;rangeId&quot;:2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22849" cy="465577"/>
              </a:xfrm>
              <a:prstGeom prst="rect">
                <a:avLst/>
              </a:prstGeom>
              <a:blipFill>
                <a:blip r:embed="rId2"/>
                <a:stretch>
                  <a:fillRect l="-3305" t="-5263" r="-223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807"/>
              <p:cNvSpPr txBox="1"/>
              <p:nvPr/>
            </p:nvSpPr>
            <p:spPr>
              <a:xfrm>
                <a:off x="540000" y="1568729"/>
                <a:ext cx="6771084" cy="35895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是菱形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ECFD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3" name="yt_shape_12807" descr="{&quot;rangeId&quot;: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68729"/>
                <a:ext cx="6771084" cy="3589509"/>
              </a:xfrm>
              <a:prstGeom prst="rect">
                <a:avLst/>
              </a:prstGeom>
              <a:blipFill>
                <a:blip r:embed="rId3"/>
                <a:stretch>
                  <a:fillRect l="-2793" t="-1358" r="-1892" b="-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09" name="yt_image_1280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32647" y="1412776"/>
            <a:ext cx="2019351" cy="1482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11" name="yt_image_1281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24392" y="3068960"/>
            <a:ext cx="2027607" cy="1403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3" name="yt_shape_12813"/>
          <p:cNvSpPr txBox="1"/>
          <p:nvPr/>
        </p:nvSpPr>
        <p:spPr>
          <a:xfrm>
            <a:off x="540000" y="900000"/>
            <a:ext cx="284693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角的旋转</a:t>
            </a:r>
          </a:p>
        </p:txBody>
      </p:sp>
      <p:sp>
        <p:nvSpPr>
          <p:cNvPr id="12814" name="yt_shape_12814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在第一象限的角平分线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15" name="yt_shape_12815"/>
          <p:cNvSpPr txBox="1"/>
          <p:nvPr/>
        </p:nvSpPr>
        <p:spPr>
          <a:xfrm>
            <a:off x="540000" y="2356307"/>
            <a:ext cx="28036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816"/>
          <p:cNvSpPr txBox="1"/>
          <p:nvPr/>
        </p:nvSpPr>
        <p:spPr>
          <a:xfrm>
            <a:off x="540000" y="2987974"/>
            <a:ext cx="890949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在第一象限的角平分线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817" name="yt_image_1281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3634" y="2987974"/>
            <a:ext cx="1958365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8246494">
            <a:extLst>
              <a:ext uri="{FF2B5EF4-FFF2-40B4-BE49-F238E27FC236}">
                <a16:creationId xmlns:a16="http://schemas.microsoft.com/office/drawing/2014/main" id="{EF5F4EC6-E7C7-6C5A-4086-28A7A028CAB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9" name="yt_shape_12819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的值是否发生变化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求出其变化范围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求出这个定值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2820"/>
          <p:cNvSpPr txBox="1"/>
          <p:nvPr/>
        </p:nvSpPr>
        <p:spPr>
          <a:xfrm>
            <a:off x="540000" y="1995319"/>
            <a:ext cx="6990696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PN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PNO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MON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OMPN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是矩形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MON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PN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PN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OMPN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是正方形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MPN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MPB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NPA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MPB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NPA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822" name="yt_image_1282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3634" y="1995319"/>
            <a:ext cx="1958365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2824">
            <a:extLst>
              <a:ext uri="{FF2B5EF4-FFF2-40B4-BE49-F238E27FC236}">
                <a16:creationId xmlns:a16="http://schemas.microsoft.com/office/drawing/2014/main" id="{30B458C3-FF5E-226C-1ABE-A1B45EE329A9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3634" y="4017674"/>
            <a:ext cx="1958365" cy="1643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7FC791F2-1761-FD16-C07C-D3A154FD8A98}"/>
                  </a:ext>
                </a:extLst>
              </p:cNvPr>
              <p:cNvSpPr txBox="1"/>
              <p:nvPr/>
            </p:nvSpPr>
            <p:spPr>
              <a:xfrm>
                <a:off x="540000" y="1908112"/>
                <a:ext cx="6549870" cy="2441502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PMB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PNA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𝑀𝑃𝐵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𝑁𝑃𝐴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𝑃𝑀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𝑃𝑁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𝑃𝑀𝐵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𝑃𝑁𝐴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dirty="0">
                  <a:solidFill>
                    <a:srgbClr val="FF0000"/>
                  </a:solidFill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PMB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≌△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PNA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ASA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AN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7FC791F2-1761-FD16-C07C-D3A154FD8A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08112"/>
                <a:ext cx="6549870" cy="2441502"/>
              </a:xfrm>
              <a:prstGeom prst="rect">
                <a:avLst/>
              </a:prstGeom>
              <a:blipFill>
                <a:blip r:embed="rId2"/>
                <a:stretch>
                  <a:fillRect l="-2886" r="-1955" b="-6983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2822">
            <a:extLst>
              <a:ext uri="{FF2B5EF4-FFF2-40B4-BE49-F238E27FC236}">
                <a16:creationId xmlns:a16="http://schemas.microsoft.com/office/drawing/2014/main" id="{0670FD35-D085-A9D6-D425-4589FEDECA81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3634" y="1995319"/>
            <a:ext cx="1958365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2824">
            <a:extLst>
              <a:ext uri="{FF2B5EF4-FFF2-40B4-BE49-F238E27FC236}">
                <a16:creationId xmlns:a16="http://schemas.microsoft.com/office/drawing/2014/main" id="{38F08F49-9BFF-BB67-C984-CE92CE37AA51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3634" y="4017674"/>
            <a:ext cx="1958365" cy="1643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819">
            <a:extLst>
              <a:ext uri="{FF2B5EF4-FFF2-40B4-BE49-F238E27FC236}">
                <a16:creationId xmlns:a16="http://schemas.microsoft.com/office/drawing/2014/main" id="{181A8015-3033-31D7-C44E-BC4020BCDFC4}"/>
              </a:ext>
            </a:extLst>
          </p:cNvPr>
          <p:cNvSpPr txBox="1"/>
          <p:nvPr/>
        </p:nvSpPr>
        <p:spPr>
          <a:xfrm>
            <a:off x="540119" y="90872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的值是否发生变化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若变化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求出其变化范围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求出这个定值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6" name="yt_shape_1282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的两边交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27" name="yt_shape_12827"/>
          <p:cNvSpPr txBox="1"/>
          <p:nvPr/>
        </p:nvSpPr>
        <p:spPr>
          <a:xfrm>
            <a:off x="540000" y="1859435"/>
            <a:ext cx="71285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828"/>
          <p:cNvSpPr txBox="1"/>
          <p:nvPr/>
        </p:nvSpPr>
        <p:spPr>
          <a:xfrm>
            <a:off x="540000" y="2491102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829" name="yt_image_1282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1407" y="2491102"/>
            <a:ext cx="2450592" cy="1460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31" name="yt_image_1283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6275" y="3140968"/>
            <a:ext cx="2119449" cy="128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33" name="yt_shape_12833"/>
              <p:cNvSpPr txBox="1"/>
              <p:nvPr/>
            </p:nvSpPr>
            <p:spPr>
              <a:xfrm>
                <a:off x="540000" y="900000"/>
                <a:ext cx="7805150" cy="4362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2833" name="yt_shape_128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05150" cy="436273"/>
              </a:xfrm>
              <a:prstGeom prst="rect">
                <a:avLst/>
              </a:prstGeom>
              <a:blipFill>
                <a:blip r:embed="rId2"/>
                <a:stretch>
                  <a:fillRect l="-2422" t="-12676" r="-1484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835"/>
              <p:cNvSpPr txBox="1"/>
              <p:nvPr/>
            </p:nvSpPr>
            <p:spPr>
              <a:xfrm>
                <a:off x="540000" y="1412776"/>
                <a:ext cx="6458628" cy="53977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KQ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AK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AK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KCA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KQ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KAQ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28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2776"/>
                <a:ext cx="6458628" cy="5397760"/>
              </a:xfrm>
              <a:prstGeom prst="rect">
                <a:avLst/>
              </a:prstGeom>
              <a:blipFill>
                <a:blip r:embed="rId3"/>
                <a:stretch>
                  <a:fillRect l="-2927" t="-1582" r="-1794" b="-24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37" name="yt_image_1283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01407" y="1569818"/>
            <a:ext cx="2450592" cy="1460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2831">
            <a:extLst>
              <a:ext uri="{FF2B5EF4-FFF2-40B4-BE49-F238E27FC236}">
                <a16:creationId xmlns:a16="http://schemas.microsoft.com/office/drawing/2014/main" id="{312CCC71-D69F-EDC7-B896-92484FD2F0A8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41342" y="3265080"/>
            <a:ext cx="2410657" cy="1460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1506</Words>
  <Application>Microsoft Office PowerPoint</Application>
  <PresentationFormat>宽屏</PresentationFormat>
  <Paragraphs>98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43</cp:revision>
  <dcterms:created xsi:type="dcterms:W3CDTF">2023-05-05T05:33:04Z</dcterms:created>
  <dcterms:modified xsi:type="dcterms:W3CDTF">2023-05-14T16:22:21Z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