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69" r:id="rId6"/>
    <p:sldId id="371" r:id="rId7"/>
    <p:sldId id="373" r:id="rId8"/>
    <p:sldId id="375" r:id="rId9"/>
    <p:sldId id="376" r:id="rId10"/>
    <p:sldId id="377" r:id="rId11"/>
    <p:sldId id="378" r:id="rId12"/>
    <p:sldId id="383" r:id="rId13"/>
    <p:sldId id="379" r:id="rId14"/>
    <p:sldId id="385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bin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4" name="yt_shape_15724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725" name="yt_shape_15725"/>
          <p:cNvSpPr txBox="1"/>
          <p:nvPr/>
        </p:nvSpPr>
        <p:spPr>
          <a:xfrm>
            <a:off x="540000" y="1379303"/>
            <a:ext cx="5334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为圆心作圆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26" name="yt_table_1572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296221"/>
              </p:ext>
            </p:extLst>
          </p:nvPr>
        </p:nvGraphicFramePr>
        <p:xfrm>
          <a:off x="540000" y="2010970"/>
          <a:ext cx="6547486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"/>
                  </a:ext>
                </a:extLst>
              </a:tr>
            </a:tbl>
          </a:graphicData>
        </a:graphic>
      </p:graphicFrame>
      <p:sp>
        <p:nvSpPr>
          <p:cNvPr id="15728" name="yt_shape_15728"/>
          <p:cNvSpPr txBox="1"/>
          <p:nvPr/>
        </p:nvSpPr>
        <p:spPr>
          <a:xfrm>
            <a:off x="540000" y="2910312"/>
            <a:ext cx="65482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圆中以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为一个端点的劣弧有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32" name="yt_table_1573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631501"/>
              </p:ext>
            </p:extLst>
          </p:nvPr>
        </p:nvGraphicFramePr>
        <p:xfrm>
          <a:off x="540000" y="3389615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2"/>
                  </a:ext>
                </a:extLst>
              </a:tr>
            </a:tbl>
          </a:graphicData>
        </a:graphic>
      </p:graphicFrame>
      <p:grpSp>
        <p:nvGrpSpPr>
          <p:cNvPr id="15729" name="yt_shape_15729_skip" title="H_145.678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5684" y="3389615"/>
            <a:ext cx="1544140" cy="1850112"/>
            <a:chOff x="0" y="0"/>
            <a:chExt cx="1544140" cy="1850112"/>
          </a:xfrm>
        </p:grpSpPr>
        <p:pic>
          <p:nvPicPr>
            <p:cNvPr id="2" name="yt_image_1572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4140" cy="1454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31" name="yt_shape_15731"/>
            <p:cNvSpPr txBox="1"/>
            <p:nvPr/>
          </p:nvSpPr>
          <p:spPr>
            <a:xfrm>
              <a:off x="238789" y="14901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C6CD5E-F06F-8E59-B365-A88D8AED535A}"/>
              </a:ext>
            </a:extLst>
          </p:cNvPr>
          <p:cNvSpPr txBox="1"/>
          <p:nvPr/>
        </p:nvSpPr>
        <p:spPr>
          <a:xfrm>
            <a:off x="4902927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55CA5B-776D-282D-2112-AB2A24D785EC}"/>
              </a:ext>
            </a:extLst>
          </p:cNvPr>
          <p:cNvSpPr txBox="1"/>
          <p:nvPr/>
        </p:nvSpPr>
        <p:spPr>
          <a:xfrm>
            <a:off x="6122127" y="286350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809" name="yt_shape_15809"/>
              <p:cNvSpPr txBox="1"/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809" name="yt_shape_158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55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811" name="yt_image_1581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3827" y="2060848"/>
            <a:ext cx="1928291" cy="1780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5813">
            <a:extLst>
              <a:ext uri="{FF2B5EF4-FFF2-40B4-BE49-F238E27FC236}">
                <a16:creationId xmlns:a16="http://schemas.microsoft.com/office/drawing/2014/main" id="{F95872C8-3DF7-768E-DA08-871B401B696B}"/>
              </a:ext>
            </a:extLst>
          </p:cNvPr>
          <p:cNvSpPr txBox="1"/>
          <p:nvPr/>
        </p:nvSpPr>
        <p:spPr>
          <a:xfrm>
            <a:off x="540000" y="2042662"/>
            <a:ext cx="28212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5814">
            <a:extLst>
              <a:ext uri="{FF2B5EF4-FFF2-40B4-BE49-F238E27FC236}">
                <a16:creationId xmlns:a16="http://schemas.microsoft.com/office/drawing/2014/main" id="{B1CFD8E0-4A07-E695-F522-9B31DD309F4B}"/>
              </a:ext>
            </a:extLst>
          </p:cNvPr>
          <p:cNvSpPr txBox="1"/>
          <p:nvPr/>
        </p:nvSpPr>
        <p:spPr>
          <a:xfrm>
            <a:off x="540000" y="2521965"/>
            <a:ext cx="25984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815">
                <a:extLst>
                  <a:ext uri="{FF2B5EF4-FFF2-40B4-BE49-F238E27FC236}">
                    <a16:creationId xmlns:a16="http://schemas.microsoft.com/office/drawing/2014/main" id="{103182D2-C8B8-52CD-C04E-05A06FF09E6E}"/>
                  </a:ext>
                </a:extLst>
              </p:cNvPr>
              <p:cNvSpPr txBox="1"/>
              <p:nvPr/>
            </p:nvSpPr>
            <p:spPr>
              <a:xfrm>
                <a:off x="540000" y="3001268"/>
                <a:ext cx="214988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4" name="yt_shape_15815">
                <a:extLst>
                  <a:ext uri="{FF2B5EF4-FFF2-40B4-BE49-F238E27FC236}">
                    <a16:creationId xmlns:a16="http://schemas.microsoft.com/office/drawing/2014/main" id="{103182D2-C8B8-52CD-C04E-05A06FF09E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1268"/>
                <a:ext cx="2149884" cy="490006"/>
              </a:xfrm>
              <a:prstGeom prst="rect">
                <a:avLst/>
              </a:prstGeom>
              <a:blipFill>
                <a:blip r:embed="rId4"/>
                <a:stretch>
                  <a:fillRect l="-8807" r="-7670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5817">
            <a:extLst>
              <a:ext uri="{FF2B5EF4-FFF2-40B4-BE49-F238E27FC236}">
                <a16:creationId xmlns:a16="http://schemas.microsoft.com/office/drawing/2014/main" id="{C97F0171-F9ED-FFC2-1D7D-E47454FD72D8}"/>
              </a:ext>
            </a:extLst>
          </p:cNvPr>
          <p:cNvSpPr txBox="1"/>
          <p:nvPr/>
        </p:nvSpPr>
        <p:spPr>
          <a:xfrm>
            <a:off x="540000" y="3542062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6" name="yt_shape_15818">
            <a:extLst>
              <a:ext uri="{FF2B5EF4-FFF2-40B4-BE49-F238E27FC236}">
                <a16:creationId xmlns:a16="http://schemas.microsoft.com/office/drawing/2014/main" id="{3D582B64-148C-BA9C-F425-9D6381849339}"/>
              </a:ext>
            </a:extLst>
          </p:cNvPr>
          <p:cNvSpPr txBox="1"/>
          <p:nvPr/>
        </p:nvSpPr>
        <p:spPr>
          <a:xfrm>
            <a:off x="540000" y="4021365"/>
            <a:ext cx="1761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5819">
            <a:extLst>
              <a:ext uri="{FF2B5EF4-FFF2-40B4-BE49-F238E27FC236}">
                <a16:creationId xmlns:a16="http://schemas.microsoft.com/office/drawing/2014/main" id="{9AF6FD9B-E782-1F4B-01E5-4842491D848A}"/>
              </a:ext>
            </a:extLst>
          </p:cNvPr>
          <p:cNvSpPr txBox="1"/>
          <p:nvPr/>
        </p:nvSpPr>
        <p:spPr>
          <a:xfrm>
            <a:off x="540000" y="4500668"/>
            <a:ext cx="49067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5820">
                <a:extLst>
                  <a:ext uri="{FF2B5EF4-FFF2-40B4-BE49-F238E27FC236}">
                    <a16:creationId xmlns:a16="http://schemas.microsoft.com/office/drawing/2014/main" id="{CF324C59-88EE-0CD7-44DE-0E9F82A22A52}"/>
                  </a:ext>
                </a:extLst>
              </p:cNvPr>
              <p:cNvSpPr txBox="1"/>
              <p:nvPr/>
            </p:nvSpPr>
            <p:spPr>
              <a:xfrm>
                <a:off x="540000" y="4979971"/>
                <a:ext cx="3443187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5820">
                <a:extLst>
                  <a:ext uri="{FF2B5EF4-FFF2-40B4-BE49-F238E27FC236}">
                    <a16:creationId xmlns:a16="http://schemas.microsoft.com/office/drawing/2014/main" id="{CF324C59-88EE-0CD7-44DE-0E9F82A22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79971"/>
                <a:ext cx="3443187" cy="490006"/>
              </a:xfrm>
              <a:prstGeom prst="rect">
                <a:avLst/>
              </a:prstGeom>
              <a:blipFill>
                <a:blip r:embed="rId5"/>
                <a:stretch>
                  <a:fillRect l="-5496" r="-4610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5822">
            <a:extLst>
              <a:ext uri="{FF2B5EF4-FFF2-40B4-BE49-F238E27FC236}">
                <a16:creationId xmlns:a16="http://schemas.microsoft.com/office/drawing/2014/main" id="{4666920D-BDC2-1E0A-6BAE-1D05937A18D0}"/>
              </a:ext>
            </a:extLst>
          </p:cNvPr>
          <p:cNvSpPr txBox="1"/>
          <p:nvPr/>
        </p:nvSpPr>
        <p:spPr>
          <a:xfrm>
            <a:off x="540000" y="5520765"/>
            <a:ext cx="32460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5823">
            <a:extLst>
              <a:ext uri="{FF2B5EF4-FFF2-40B4-BE49-F238E27FC236}">
                <a16:creationId xmlns:a16="http://schemas.microsoft.com/office/drawing/2014/main" id="{680F38A5-8C78-D9CB-B67C-7F8356E4777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44206" y="4005064"/>
            <a:ext cx="1687532" cy="172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5" name="yt_shape_1582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如图是一个半圆形桥洞截面示意图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圆心为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是河底线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是水位线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水位正常时测得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826" name="yt_shape_15826"/>
          <p:cNvSpPr txBox="1"/>
          <p:nvPr/>
        </p:nvSpPr>
        <p:spPr>
          <a:xfrm>
            <a:off x="540000" y="2339566"/>
            <a:ext cx="35057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827"/>
              <p:cNvSpPr txBox="1"/>
              <p:nvPr/>
            </p:nvSpPr>
            <p:spPr>
              <a:xfrm>
                <a:off x="540000" y="2818869"/>
                <a:ext cx="7128555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直径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5827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869"/>
                <a:ext cx="7128555" cy="3705053"/>
              </a:xfrm>
              <a:prstGeom prst="rect">
                <a:avLst/>
              </a:prstGeom>
              <a:blipFill>
                <a:blip r:embed="rId2"/>
                <a:stretch>
                  <a:fillRect l="-2652" t="-1316" r="-1796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829" name="yt_image_1582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86071" y="2818870"/>
            <a:ext cx="2465928" cy="138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1" name="yt_shape_1583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现汛期来临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水面要以每小时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的速度上升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则经过多长时间桥洞会刚刚被灌满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832"/>
              <p:cNvSpPr txBox="1"/>
              <p:nvPr/>
            </p:nvSpPr>
            <p:spPr>
              <a:xfrm>
                <a:off x="540119" y="2011799"/>
                <a:ext cx="6852025" cy="2067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即经过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小时桥洞会刚刚被灌满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8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6852025" cy="2067810"/>
              </a:xfrm>
              <a:prstGeom prst="rect">
                <a:avLst/>
              </a:prstGeom>
              <a:blipFill>
                <a:blip r:embed="rId2"/>
                <a:stretch>
                  <a:fillRect l="-2758" t="-2360" r="-267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834" name="yt_image_1583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1" y="2011799"/>
            <a:ext cx="2387647" cy="134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36" name="yt_image_1583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13861" y="3546330"/>
            <a:ext cx="2088626" cy="134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8" name="yt_shape_1583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异侧的两点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839" name="yt_shape_15839"/>
          <p:cNvSpPr txBox="1"/>
          <p:nvPr/>
        </p:nvSpPr>
        <p:spPr>
          <a:xfrm>
            <a:off x="540000" y="1859435"/>
            <a:ext cx="4393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5840"/>
          <p:cNvSpPr txBox="1"/>
          <p:nvPr/>
        </p:nvSpPr>
        <p:spPr>
          <a:xfrm>
            <a:off x="540000" y="2491102"/>
            <a:ext cx="425757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841" name="yt_image_158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003" y="1988840"/>
            <a:ext cx="1595995" cy="211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5843">
            <a:extLst>
              <a:ext uri="{FF2B5EF4-FFF2-40B4-BE49-F238E27FC236}">
                <a16:creationId xmlns:a16="http://schemas.microsoft.com/office/drawing/2014/main" id="{4CED2AA3-68EA-1B4E-2E44-FCA97278C6B0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3160" y="4221088"/>
            <a:ext cx="1578839" cy="211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5" name="yt_shape_15845"/>
          <p:cNvSpPr txBox="1"/>
          <p:nvPr/>
        </p:nvSpPr>
        <p:spPr>
          <a:xfrm>
            <a:off x="540000" y="900000"/>
            <a:ext cx="61715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3" name="yt_shape_15846"/>
          <p:cNvSpPr txBox="1"/>
          <p:nvPr/>
        </p:nvSpPr>
        <p:spPr>
          <a:xfrm>
            <a:off x="540000" y="1531667"/>
            <a:ext cx="634628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的内接四边形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5847" name="yt_image_158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3" y="1268760"/>
            <a:ext cx="1739575" cy="230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4" name="yt_shape_15734"/>
          <p:cNvSpPr txBox="1"/>
          <p:nvPr/>
        </p:nvSpPr>
        <p:spPr>
          <a:xfrm>
            <a:off x="540000" y="900000"/>
            <a:ext cx="10398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35" name="yt_table_1573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833147"/>
              </p:ext>
            </p:extLst>
          </p:nvPr>
        </p:nvGraphicFramePr>
        <p:xfrm>
          <a:off x="540000" y="1531667"/>
          <a:ext cx="9943466" cy="424371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"/>
                  </a:ext>
                </a:extLst>
              </a:tr>
            </a:tbl>
          </a:graphicData>
        </a:graphic>
      </p:graphicFrame>
      <p:sp>
        <p:nvSpPr>
          <p:cNvPr id="15740" name="yt_shape_15740"/>
          <p:cNvSpPr txBox="1"/>
          <p:nvPr/>
        </p:nvSpPr>
        <p:spPr>
          <a:xfrm>
            <a:off x="540000" y="43622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37" name="yt_shape_15737" title="H_164.25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7897" y="2225944"/>
            <a:ext cx="1556204" cy="2085984"/>
            <a:chOff x="0" y="0"/>
            <a:chExt cx="1556204" cy="2085984"/>
          </a:xfrm>
        </p:grpSpPr>
        <p:pic>
          <p:nvPicPr>
            <p:cNvPr id="2" name="yt_image_157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6204" cy="1689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39" name="yt_shape_15739"/>
            <p:cNvSpPr txBox="1"/>
            <p:nvPr/>
          </p:nvSpPr>
          <p:spPr>
            <a:xfrm>
              <a:off x="244821" y="17259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DC4824-C6FF-C911-9F6E-69C4CB1BDEE6}"/>
              </a:ext>
            </a:extLst>
          </p:cNvPr>
          <p:cNvSpPr txBox="1"/>
          <p:nvPr/>
        </p:nvSpPr>
        <p:spPr>
          <a:xfrm>
            <a:off x="991783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1" name="yt_shape_1574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是半圆的直径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是半圆上的两点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45" name="yt_table_1574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439488"/>
              </p:ext>
            </p:extLst>
          </p:nvPr>
        </p:nvGraphicFramePr>
        <p:xfrm>
          <a:off x="540000" y="1859435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"/>
                  </a:ext>
                </a:extLst>
              </a:tr>
            </a:tbl>
          </a:graphicData>
        </a:graphic>
      </p:graphicFrame>
      <p:grpSp>
        <p:nvGrpSpPr>
          <p:cNvPr id="15742" name="yt_shape_15742_skip" title="H_115.01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1877" y="2003451"/>
            <a:ext cx="1777998" cy="1460664"/>
            <a:chOff x="0" y="0"/>
            <a:chExt cx="1826307" cy="1460664"/>
          </a:xfrm>
        </p:grpSpPr>
        <p:pic>
          <p:nvPicPr>
            <p:cNvPr id="3" name="yt_image_1574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6307" cy="1064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44" name="yt_shape_15744"/>
            <p:cNvSpPr txBox="1"/>
            <p:nvPr/>
          </p:nvSpPr>
          <p:spPr>
            <a:xfrm>
              <a:off x="379872" y="11006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747" name="yt_shape_15747"/>
          <p:cNvSpPr txBox="1"/>
          <p:nvPr/>
        </p:nvSpPr>
        <p:spPr>
          <a:xfrm>
            <a:off x="540119" y="3649605"/>
            <a:ext cx="1153254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过格点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作一圆弧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则圆心的坐标为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51" name="yt_table_15751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208954"/>
              </p:ext>
            </p:extLst>
          </p:nvPr>
        </p:nvGraphicFramePr>
        <p:xfrm>
          <a:off x="540000" y="4321008"/>
          <a:ext cx="7690486" cy="848742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"/>
                  </a:ext>
                </a:extLst>
              </a:tr>
            </a:tbl>
          </a:graphicData>
        </a:graphic>
      </p:graphicFrame>
      <p:grpSp>
        <p:nvGrpSpPr>
          <p:cNvPr id="15748" name="yt_shape_15748_skip" title="H_143.48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6732" y="4343056"/>
            <a:ext cx="2273252" cy="1822248"/>
            <a:chOff x="0" y="0"/>
            <a:chExt cx="2273252" cy="1822248"/>
          </a:xfrm>
        </p:grpSpPr>
        <p:pic>
          <p:nvPicPr>
            <p:cNvPr id="2" name="yt_image_1574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73252" cy="1426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50" name="yt_shape_15750"/>
            <p:cNvSpPr txBox="1"/>
            <p:nvPr/>
          </p:nvSpPr>
          <p:spPr>
            <a:xfrm>
              <a:off x="603345" y="14622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0C97384-9E52-4148-7614-E5B045A592C0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2417BF-6819-B2F7-99B4-82CB7A5572D2}"/>
              </a:ext>
            </a:extLst>
          </p:cNvPr>
          <p:cNvSpPr txBox="1"/>
          <p:nvPr/>
        </p:nvSpPr>
        <p:spPr>
          <a:xfrm>
            <a:off x="11082639" y="35878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3" name="yt_shape_1575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其中正确说法的个数是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754" name="yt_shape_15754"/>
              <p:cNvSpPr txBox="1"/>
              <p:nvPr/>
            </p:nvSpPr>
            <p:spPr>
              <a:xfrm>
                <a:off x="540119" y="1859435"/>
                <a:ext cx="1066844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的交点是圆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的交点是圆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𝐷𝐺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754" name="yt_shape_157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435"/>
                <a:ext cx="10668449" cy="986489"/>
              </a:xfrm>
              <a:prstGeom prst="rect">
                <a:avLst/>
              </a:prstGeom>
              <a:blipFill>
                <a:blip r:embed="rId2"/>
                <a:stretch>
                  <a:fillRect l="-177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759" name="yt_table_1575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481551"/>
              </p:ext>
            </p:extLst>
          </p:nvPr>
        </p:nvGraphicFramePr>
        <p:xfrm>
          <a:off x="540000" y="3028608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</a:tbl>
          </a:graphicData>
        </a:graphic>
      </p:graphicFrame>
      <p:grpSp>
        <p:nvGrpSpPr>
          <p:cNvPr id="15756" name="yt_shape_15756_skip" title="H_133.58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8948" y="3028608"/>
            <a:ext cx="1480861" cy="1696536"/>
            <a:chOff x="0" y="0"/>
            <a:chExt cx="1480861" cy="1696536"/>
          </a:xfrm>
        </p:grpSpPr>
        <p:pic>
          <p:nvPicPr>
            <p:cNvPr id="2" name="yt_image_1575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0861" cy="1300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58" name="yt_shape_15758"/>
            <p:cNvSpPr txBox="1"/>
            <p:nvPr/>
          </p:nvSpPr>
          <p:spPr>
            <a:xfrm>
              <a:off x="207149" y="13365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EA1209-1375-AF01-B54E-F13F40B0674E}"/>
              </a:ext>
            </a:extLst>
          </p:cNvPr>
          <p:cNvSpPr txBox="1"/>
          <p:nvPr/>
        </p:nvSpPr>
        <p:spPr>
          <a:xfrm>
            <a:off x="79843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1" name="yt_shape_15761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62" name="yt_shape_15762"/>
              <p:cNvSpPr txBox="1"/>
              <p:nvPr/>
            </p:nvSpPr>
            <p:spPr>
              <a:xfrm>
                <a:off x="540000" y="1379303"/>
                <a:ext cx="4408386" cy="431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62" name="yt_shape_1576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408386" cy="431272"/>
              </a:xfrm>
              <a:prstGeom prst="rect">
                <a:avLst/>
              </a:prstGeom>
              <a:blipFill>
                <a:blip r:embed="rId2"/>
                <a:stretch>
                  <a:fillRect l="-4288" t="-8451" r="-1383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67" name="yt_shape_15767"/>
          <p:cNvSpPr txBox="1"/>
          <p:nvPr/>
        </p:nvSpPr>
        <p:spPr>
          <a:xfrm>
            <a:off x="540000" y="36917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64" name="yt_shape_15764" title="H_125.37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6034" y="2049121"/>
            <a:ext cx="2119930" cy="1592208"/>
            <a:chOff x="0" y="0"/>
            <a:chExt cx="2119930" cy="1592208"/>
          </a:xfrm>
        </p:grpSpPr>
        <p:pic>
          <p:nvPicPr>
            <p:cNvPr id="2" name="yt_image_1576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19930" cy="1196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66" name="yt_shape_15766"/>
            <p:cNvSpPr txBox="1"/>
            <p:nvPr/>
          </p:nvSpPr>
          <p:spPr>
            <a:xfrm>
              <a:off x="526684" y="12322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D08132-CC88-6E6A-E978-4C20F7E92EB4}"/>
                  </a:ext>
                </a:extLst>
              </p:cNvPr>
              <p:cNvSpPr txBox="1"/>
              <p:nvPr/>
            </p:nvSpPr>
            <p:spPr>
              <a:xfrm>
                <a:off x="3913914" y="1324111"/>
                <a:ext cx="8533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D08132-CC88-6E6A-E978-4C20F7E92E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3914" y="1324111"/>
                <a:ext cx="853314" cy="5207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5768">
            <a:extLst>
              <a:ext uri="{FF2B5EF4-FFF2-40B4-BE49-F238E27FC236}">
                <a16:creationId xmlns:a16="http://schemas.microsoft.com/office/drawing/2014/main" id="{AF20864B-C836-35B8-8838-1E408CF03D21}"/>
              </a:ext>
            </a:extLst>
          </p:cNvPr>
          <p:cNvSpPr txBox="1"/>
          <p:nvPr/>
        </p:nvSpPr>
        <p:spPr>
          <a:xfrm>
            <a:off x="540119" y="3809585"/>
            <a:ext cx="11172310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5" name="yt_shape_15769" title="H_165.98552">
            <a:extLst>
              <a:ext uri="{FF2B5EF4-FFF2-40B4-BE49-F238E27FC236}">
                <a16:creationId xmlns:a16="http://schemas.microsoft.com/office/drawing/2014/main" id="{C427EAD6-1044-DD34-B1CD-136DF547D64E}"/>
              </a:ext>
            </a:extLst>
          </p:cNvPr>
          <p:cNvGrpSpPr/>
          <p:nvPr/>
        </p:nvGrpSpPr>
        <p:grpSpPr>
          <a:xfrm>
            <a:off x="5245462" y="4437112"/>
            <a:ext cx="1701075" cy="2108016"/>
            <a:chOff x="0" y="0"/>
            <a:chExt cx="1701075" cy="2108016"/>
          </a:xfrm>
        </p:grpSpPr>
        <p:pic>
          <p:nvPicPr>
            <p:cNvPr id="6" name="yt_image_15769">
              <a:extLst>
                <a:ext uri="{FF2B5EF4-FFF2-40B4-BE49-F238E27FC236}">
                  <a16:creationId xmlns:a16="http://schemas.microsoft.com/office/drawing/2014/main" id="{D44775D2-6EC0-C5FD-8AF2-8EB2D36BB612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01075" cy="1712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5771">
              <a:extLst>
                <a:ext uri="{FF2B5EF4-FFF2-40B4-BE49-F238E27FC236}">
                  <a16:creationId xmlns:a16="http://schemas.microsoft.com/office/drawing/2014/main" id="{EE98742A-828B-D660-28BE-34D98B7192F3}"/>
                </a:ext>
              </a:extLst>
            </p:cNvPr>
            <p:cNvSpPr txBox="1"/>
            <p:nvPr/>
          </p:nvSpPr>
          <p:spPr>
            <a:xfrm>
              <a:off x="317256" y="17480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270FDDD-D9DA-CBAA-9D99-15F8970B5DA5}"/>
              </a:ext>
            </a:extLst>
          </p:cNvPr>
          <p:cNvSpPr txBox="1"/>
          <p:nvPr/>
        </p:nvSpPr>
        <p:spPr>
          <a:xfrm>
            <a:off x="10560496" y="376485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3" name="yt_shape_15773"/>
          <p:cNvSpPr txBox="1"/>
          <p:nvPr/>
        </p:nvSpPr>
        <p:spPr>
          <a:xfrm>
            <a:off x="540000" y="900000"/>
            <a:ext cx="101838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777" name="yt_shape_15777"/>
          <p:cNvSpPr txBox="1"/>
          <p:nvPr/>
        </p:nvSpPr>
        <p:spPr>
          <a:xfrm>
            <a:off x="540000" y="35526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74" name="yt_shape_15774" title="H_155.16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1896" y="1531667"/>
            <a:ext cx="1468207" cy="1970640"/>
            <a:chOff x="0" y="0"/>
            <a:chExt cx="1468207" cy="1970640"/>
          </a:xfrm>
        </p:grpSpPr>
        <p:pic>
          <p:nvPicPr>
            <p:cNvPr id="2" name="yt_image_1577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8207" cy="1574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76" name="yt_shape_15776"/>
            <p:cNvSpPr txBox="1"/>
            <p:nvPr/>
          </p:nvSpPr>
          <p:spPr>
            <a:xfrm>
              <a:off x="200822" y="16106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8B9DD58-F952-DE00-6578-002A8C11CBFB}"/>
              </a:ext>
            </a:extLst>
          </p:cNvPr>
          <p:cNvSpPr txBox="1"/>
          <p:nvPr/>
        </p:nvSpPr>
        <p:spPr>
          <a:xfrm>
            <a:off x="9392376" y="8531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778">
            <a:extLst>
              <a:ext uri="{FF2B5EF4-FFF2-40B4-BE49-F238E27FC236}">
                <a16:creationId xmlns:a16="http://schemas.microsoft.com/office/drawing/2014/main" id="{A2856C26-3BC5-6461-8F32-656800D43BAC}"/>
              </a:ext>
            </a:extLst>
          </p:cNvPr>
          <p:cNvSpPr txBox="1"/>
          <p:nvPr/>
        </p:nvSpPr>
        <p:spPr>
          <a:xfrm>
            <a:off x="540119" y="36684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一块直角三角板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与量角器的直径恰好重合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对应的刻度是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61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5" name="yt_shape_15779" title="H_143.07591">
            <a:extLst>
              <a:ext uri="{FF2B5EF4-FFF2-40B4-BE49-F238E27FC236}">
                <a16:creationId xmlns:a16="http://schemas.microsoft.com/office/drawing/2014/main" id="{B5BF004E-6F02-0953-6373-DE36DD66FCF9}"/>
              </a:ext>
            </a:extLst>
          </p:cNvPr>
          <p:cNvGrpSpPr/>
          <p:nvPr/>
        </p:nvGrpSpPr>
        <p:grpSpPr>
          <a:xfrm>
            <a:off x="5261124" y="4780288"/>
            <a:ext cx="1669750" cy="1817064"/>
            <a:chOff x="0" y="0"/>
            <a:chExt cx="1669750" cy="1817064"/>
          </a:xfrm>
        </p:grpSpPr>
        <p:pic>
          <p:nvPicPr>
            <p:cNvPr id="6" name="yt_image_15779">
              <a:extLst>
                <a:ext uri="{FF2B5EF4-FFF2-40B4-BE49-F238E27FC236}">
                  <a16:creationId xmlns:a16="http://schemas.microsoft.com/office/drawing/2014/main" id="{DECDEA5F-0898-10E7-D648-17C1D2A96687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9750" cy="1421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5781">
              <a:extLst>
                <a:ext uri="{FF2B5EF4-FFF2-40B4-BE49-F238E27FC236}">
                  <a16:creationId xmlns:a16="http://schemas.microsoft.com/office/drawing/2014/main" id="{6BC0287E-F24D-32D1-C174-3FECC3C0D1A2}"/>
                </a:ext>
              </a:extLst>
            </p:cNvPr>
            <p:cNvSpPr txBox="1"/>
            <p:nvPr/>
          </p:nvSpPr>
          <p:spPr>
            <a:xfrm>
              <a:off x="225411" y="14570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8C72192-A943-76E6-C140-C9AF376B1CE9}"/>
              </a:ext>
            </a:extLst>
          </p:cNvPr>
          <p:cNvSpPr txBox="1"/>
          <p:nvPr/>
        </p:nvSpPr>
        <p:spPr>
          <a:xfrm>
            <a:off x="4586234" y="40971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3" name="yt_shape_1578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是互相垂直的两条弦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787" name="yt_shape_15787"/>
          <p:cNvSpPr txBox="1"/>
          <p:nvPr/>
        </p:nvSpPr>
        <p:spPr>
          <a:xfrm>
            <a:off x="540000" y="40055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84" name="yt_shape_15784" title="H_153.0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1500" y="2040683"/>
            <a:ext cx="1409610" cy="1836165"/>
            <a:chOff x="0" y="0"/>
            <a:chExt cx="1585630" cy="2065448"/>
          </a:xfrm>
        </p:grpSpPr>
        <p:pic>
          <p:nvPicPr>
            <p:cNvPr id="2" name="yt_image_1578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5630" cy="154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86" name="yt_shape_15786"/>
            <p:cNvSpPr txBox="1"/>
            <p:nvPr/>
          </p:nvSpPr>
          <p:spPr>
            <a:xfrm>
              <a:off x="126818" y="1583424"/>
              <a:ext cx="1438279" cy="4820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080277-D18E-665A-4230-1B48AF568B43}"/>
              </a:ext>
            </a:extLst>
          </p:cNvPr>
          <p:cNvSpPr txBox="1"/>
          <p:nvPr/>
        </p:nvSpPr>
        <p:spPr>
          <a:xfrm>
            <a:off x="7828807" y="1328682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788">
            <a:extLst>
              <a:ext uri="{FF2B5EF4-FFF2-40B4-BE49-F238E27FC236}">
                <a16:creationId xmlns:a16="http://schemas.microsoft.com/office/drawing/2014/main" id="{140148AC-0CC4-3541-E2D8-B3DA6E05D50D}"/>
              </a:ext>
            </a:extLst>
          </p:cNvPr>
          <p:cNvSpPr txBox="1"/>
          <p:nvPr/>
        </p:nvSpPr>
        <p:spPr>
          <a:xfrm>
            <a:off x="540119" y="40770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°≤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5" name="yt_image_15789">
            <a:extLst>
              <a:ext uri="{FF2B5EF4-FFF2-40B4-BE49-F238E27FC236}">
                <a16:creationId xmlns:a16="http://schemas.microsoft.com/office/drawing/2014/main" id="{2A85CAB3-24DD-D126-4FE6-908E559EEC2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3556" y="5116863"/>
            <a:ext cx="1564888" cy="133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DE38FFA-4E94-1B1C-3061-488274BA021E}"/>
              </a:ext>
            </a:extLst>
          </p:cNvPr>
          <p:cNvSpPr txBox="1"/>
          <p:nvPr/>
        </p:nvSpPr>
        <p:spPr>
          <a:xfrm>
            <a:off x="4647458" y="4505754"/>
            <a:ext cx="2143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1" name="yt_shape_15791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792" name="yt_shape_15792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793" name="yt_image_15793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5752" y="2492896"/>
            <a:ext cx="1426248" cy="142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795" name="yt_shape_15795"/>
              <p:cNvSpPr txBox="1"/>
              <p:nvPr/>
            </p:nvSpPr>
            <p:spPr>
              <a:xfrm>
                <a:off x="540000" y="2428751"/>
                <a:ext cx="6586740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的两条半径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795" name="yt_shape_157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8751"/>
                <a:ext cx="6586740" cy="3401765"/>
              </a:xfrm>
              <a:prstGeom prst="rect">
                <a:avLst/>
              </a:prstGeom>
              <a:blipFill>
                <a:blip r:embed="rId3"/>
                <a:stretch>
                  <a:fillRect l="-2870" t="-1434" r="-1944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9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7" name="yt_shape_15797"/>
          <p:cNvSpPr txBox="1"/>
          <p:nvPr/>
        </p:nvSpPr>
        <p:spPr>
          <a:xfrm>
            <a:off x="540000" y="900000"/>
            <a:ext cx="60561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798" name="yt_shape_15798"/>
              <p:cNvSpPr txBox="1"/>
              <p:nvPr/>
            </p:nvSpPr>
            <p:spPr>
              <a:xfrm>
                <a:off x="540000" y="1379303"/>
                <a:ext cx="327461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798" name="yt_shape_157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274614" cy="490006"/>
              </a:xfrm>
              <a:prstGeom prst="rect">
                <a:avLst/>
              </a:prstGeom>
              <a:blipFill>
                <a:blip r:embed="rId2"/>
                <a:stretch>
                  <a:fillRect l="-5773" r="-4655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800"/>
              <p:cNvSpPr txBox="1"/>
              <p:nvPr/>
            </p:nvSpPr>
            <p:spPr>
              <a:xfrm>
                <a:off x="540000" y="2072461"/>
                <a:ext cx="3419206" cy="20829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5800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2461"/>
                <a:ext cx="3419206" cy="2082943"/>
              </a:xfrm>
              <a:prstGeom prst="rect">
                <a:avLst/>
              </a:prstGeom>
              <a:blipFill>
                <a:blip r:embed="rId3"/>
                <a:stretch>
                  <a:fillRect l="-5536" t="-2632" r="-4643" b="-6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802" name="yt_image_1580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17270" y="2072461"/>
            <a:ext cx="1634729" cy="165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04" name="yt_shape_15804"/>
          <p:cNvSpPr txBox="1"/>
          <p:nvPr/>
        </p:nvSpPr>
        <p:spPr>
          <a:xfrm>
            <a:off x="540000" y="4259116"/>
            <a:ext cx="41726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805"/>
              <p:cNvSpPr txBox="1"/>
              <p:nvPr/>
            </p:nvSpPr>
            <p:spPr>
              <a:xfrm>
                <a:off x="540000" y="4890783"/>
                <a:ext cx="3428503" cy="986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8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0783"/>
                <a:ext cx="3428503" cy="986489"/>
              </a:xfrm>
              <a:prstGeom prst="rect">
                <a:avLst/>
              </a:prstGeom>
              <a:blipFill>
                <a:blip r:embed="rId5"/>
                <a:stretch>
                  <a:fillRect l="-5516" r="-4448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1418</Words>
  <Application>Microsoft Office PowerPoint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43</cp:revision>
  <dcterms:created xsi:type="dcterms:W3CDTF">2023-05-05T05:33:04Z</dcterms:created>
  <dcterms:modified xsi:type="dcterms:W3CDTF">2023-05-14T15:23:57Z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