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0" r:id="rId5"/>
    <p:sldId id="374" r:id="rId6"/>
    <p:sldId id="390" r:id="rId7"/>
    <p:sldId id="378" r:id="rId8"/>
    <p:sldId id="380" r:id="rId9"/>
    <p:sldId id="385" r:id="rId10"/>
    <p:sldId id="387" r:id="rId11"/>
    <p:sldId id="388" r:id="rId12"/>
    <p:sldId id="39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3" name="yt_shape_1036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c755615-8933-482f-944b-c11c72aaabf1.png&quot;}"/>
            </a:endParaRPr>
          </a:p>
        </p:txBody>
      </p:sp>
      <p:sp>
        <p:nvSpPr>
          <p:cNvPr id="10364" name="yt_shape_10364"/>
          <p:cNvSpPr txBox="1"/>
          <p:nvPr/>
        </p:nvSpPr>
        <p:spPr>
          <a:xfrm>
            <a:off x="540119" y="1661816"/>
            <a:ext cx="11028489" cy="8755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fontAlgn="b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100" i="1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06475">
            <a:extLst>
              <a:ext uri="{FF2B5EF4-FFF2-40B4-BE49-F238E27FC236}">
                <a16:creationId xmlns:a16="http://schemas.microsoft.com/office/drawing/2014/main" id="{BEBB8867-5B3E-B834-ED85-80D74CD6277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3E67E2-B8E0-DAA2-7F70-5AA884C101FF}"/>
                  </a:ext>
                </a:extLst>
              </p:cNvPr>
              <p:cNvSpPr txBox="1"/>
              <p:nvPr/>
            </p:nvSpPr>
            <p:spPr>
              <a:xfrm>
                <a:off x="10344472" y="1268760"/>
                <a:ext cx="691105" cy="711028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ea typeface="Cambria Math" panose="02040503050406030204" pitchFamily="12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3E67E2-B8E0-DAA2-7F70-5AA884C10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4472" y="1268760"/>
                <a:ext cx="691105" cy="711028"/>
              </a:xfrm>
              <a:prstGeom prst="rect">
                <a:avLst/>
              </a:prstGeom>
              <a:blipFill>
                <a:blip r:embed="rId3"/>
                <a:stretch>
                  <a:fillRect l="-14159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88CB3C-9D02-EDF0-4CF7-1F283D7EC4BF}"/>
                  </a:ext>
                </a:extLst>
              </p:cNvPr>
              <p:cNvSpPr txBox="1"/>
              <p:nvPr/>
            </p:nvSpPr>
            <p:spPr>
              <a:xfrm>
                <a:off x="1487488" y="1867380"/>
                <a:ext cx="325183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　</a:t>
                </a: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88CB3C-9D02-EDF0-4CF7-1F283D7EC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488" y="1867380"/>
                <a:ext cx="325183" cy="6853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000" y="900000"/>
            <a:ext cx="7728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000" y="1379303"/>
            <a:ext cx="83788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此方程总有两个不相等的实数根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16" name="yt_shape_10416"/>
          <p:cNvSpPr txBox="1"/>
          <p:nvPr/>
        </p:nvSpPr>
        <p:spPr>
          <a:xfrm>
            <a:off x="540119" y="18586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此方程总有两个不相等的实数根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000" y="3298172"/>
            <a:ext cx="87347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18" name="yt_shape_10418"/>
              <p:cNvSpPr txBox="1"/>
              <p:nvPr/>
            </p:nvSpPr>
            <p:spPr>
              <a:xfrm>
                <a:off x="540000" y="3777475"/>
                <a:ext cx="4600618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由根与系数的关系可得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−(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𝑚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),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－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宋体" panose="02040503050406030204" pitchFamily="12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18" name="yt_shape_10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7475"/>
                <a:ext cx="4600618" cy="2939844"/>
              </a:xfrm>
              <a:prstGeom prst="rect">
                <a:avLst/>
              </a:prstGeom>
              <a:blipFill>
                <a:blip r:embed="rId2"/>
                <a:stretch>
                  <a:fillRect l="-4111" t="-1867" r="-3050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6" grpId="0" build="allAtOnce"/>
      <p:bldP spid="104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0" name="yt_shape_1042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dc45c0d-f402-4c0a-91f2-9a36f7790dd4.png&quot;}"/>
            </a:endParaRPr>
          </a:p>
        </p:txBody>
      </p:sp>
      <p:sp>
        <p:nvSpPr>
          <p:cNvPr id="10421" name="yt_shape_10421"/>
          <p:cNvSpPr txBox="1"/>
          <p:nvPr/>
        </p:nvSpPr>
        <p:spPr>
          <a:xfrm>
            <a:off x="540000" y="1661816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22" name="yt_shape_10422"/>
              <p:cNvSpPr txBox="1"/>
              <p:nvPr/>
            </p:nvSpPr>
            <p:spPr>
              <a:xfrm>
                <a:off x="540119" y="2141119"/>
                <a:ext cx="11111999" cy="1296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材料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22" name="yt_shape_10422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1119"/>
                <a:ext cx="11111999" cy="1296958"/>
              </a:xfrm>
              <a:prstGeom prst="rect">
                <a:avLst/>
              </a:prstGeom>
              <a:blipFill>
                <a:blip r:embed="rId2"/>
                <a:stretch>
                  <a:fillRect l="-1701" r="-1153" b="-7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24" name="yt_shape_10424"/>
              <p:cNvSpPr txBox="1"/>
              <p:nvPr/>
            </p:nvSpPr>
            <p:spPr>
              <a:xfrm>
                <a:off x="540000" y="3488865"/>
                <a:ext cx="10757432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材料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24" name="yt_shape_10424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8865"/>
                <a:ext cx="10757432" cy="605422"/>
              </a:xfrm>
              <a:prstGeom prst="rect">
                <a:avLst/>
              </a:prstGeom>
              <a:blipFill>
                <a:blip r:embed="rId3"/>
                <a:stretch>
                  <a:fillRect l="-1757" r="-794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6" name="yt_shape_10426"/>
          <p:cNvSpPr txBox="1"/>
          <p:nvPr/>
        </p:nvSpPr>
        <p:spPr>
          <a:xfrm>
            <a:off x="540119" y="4145075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由题知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根据材料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27" name="yt_shape_10427"/>
              <p:cNvSpPr txBox="1"/>
              <p:nvPr/>
            </p:nvSpPr>
            <p:spPr>
              <a:xfrm>
                <a:off x="540000" y="5104510"/>
                <a:ext cx="6746719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1+2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27" name="yt_shape_10427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4510"/>
                <a:ext cx="6746719" cy="756938"/>
              </a:xfrm>
              <a:prstGeom prst="rect">
                <a:avLst/>
              </a:prstGeom>
              <a:blipFill>
                <a:blip r:embed="rId4"/>
                <a:stretch>
                  <a:fillRect l="-2803" r="-1808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9" name="yt_shape_10429"/>
          <p:cNvSpPr txBox="1"/>
          <p:nvPr/>
        </p:nvSpPr>
        <p:spPr>
          <a:xfrm>
            <a:off x="540000" y="5912236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根据上述材料解决以下问题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3888006633">
            <a:extLst>
              <a:ext uri="{FF2B5EF4-FFF2-40B4-BE49-F238E27FC236}">
                <a16:creationId xmlns:a16="http://schemas.microsoft.com/office/drawing/2014/main" id="{6243D076-5937-B44D-DEB4-709AB6F488F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0" name="yt_shape_10430"/>
          <p:cNvSpPr txBox="1"/>
          <p:nvPr/>
        </p:nvSpPr>
        <p:spPr>
          <a:xfrm>
            <a:off x="540000" y="900000"/>
            <a:ext cx="230832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材料理解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431" name="yt_shape_10431"/>
          <p:cNvSpPr txBox="1"/>
          <p:nvPr/>
        </p:nvSpPr>
        <p:spPr>
          <a:xfrm>
            <a:off x="540119" y="1379303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2" name="yt_shape_10432"/>
              <p:cNvSpPr txBox="1"/>
              <p:nvPr/>
            </p:nvSpPr>
            <p:spPr>
              <a:xfrm>
                <a:off x="540000" y="2338738"/>
                <a:ext cx="6399188" cy="1232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32" name="yt_shape_10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6399188" cy="1232004"/>
              </a:xfrm>
              <a:prstGeom prst="rect">
                <a:avLst/>
              </a:prstGeom>
              <a:blipFill>
                <a:blip r:embed="rId2"/>
                <a:stretch>
                  <a:fillRect l="-2955" r="-2002" b="-7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34" name="yt_shape_10434"/>
          <p:cNvSpPr txBox="1"/>
          <p:nvPr/>
        </p:nvSpPr>
        <p:spPr>
          <a:xfrm>
            <a:off x="540000" y="3645024"/>
            <a:ext cx="230832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类比探究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435" name="yt_shape_10435"/>
          <p:cNvSpPr txBox="1"/>
          <p:nvPr/>
        </p:nvSpPr>
        <p:spPr>
          <a:xfrm>
            <a:off x="540000" y="4124327"/>
            <a:ext cx="1082668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436">
                <a:extLst>
                  <a:ext uri="{FF2B5EF4-FFF2-40B4-BE49-F238E27FC236}">
                    <a16:creationId xmlns:a16="http://schemas.microsoft.com/office/drawing/2014/main" id="{86D93AE1-9B04-3F1E-09EF-77D50655A208}"/>
                  </a:ext>
                </a:extLst>
              </p:cNvPr>
              <p:cNvSpPr txBox="1"/>
              <p:nvPr/>
            </p:nvSpPr>
            <p:spPr>
              <a:xfrm>
                <a:off x="540000" y="4610365"/>
                <a:ext cx="7830670" cy="2113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可看作方程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的两个不相等的实数根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436">
                <a:extLst>
                  <a:ext uri="{FF2B5EF4-FFF2-40B4-BE49-F238E27FC236}">
                    <a16:creationId xmlns:a16="http://schemas.microsoft.com/office/drawing/2014/main" id="{86D93AE1-9B04-3F1E-09EF-77D50655A2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0365"/>
                <a:ext cx="7830670" cy="2113464"/>
              </a:xfrm>
              <a:prstGeom prst="rect">
                <a:avLst/>
              </a:prstGeom>
              <a:blipFill>
                <a:blip r:embed="rId3"/>
                <a:stretch>
                  <a:fillRect l="-2414" t="-3746" r="-1402" b="-4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2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6" name="yt_shape_1036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721affe-765e-4a9c-9c96-1996bc63f905.png&quot;}"/>
            </a:endParaRPr>
          </a:p>
        </p:txBody>
      </p:sp>
      <p:sp>
        <p:nvSpPr>
          <p:cNvPr id="10367" name="yt_shape_10367"/>
          <p:cNvSpPr txBox="1"/>
          <p:nvPr/>
        </p:nvSpPr>
        <p:spPr>
          <a:xfrm>
            <a:off x="540000" y="1670985"/>
            <a:ext cx="702756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利用根与系数的关系求相关代数式的值</a:t>
            </a:r>
          </a:p>
        </p:txBody>
      </p:sp>
      <p:sp>
        <p:nvSpPr>
          <p:cNvPr id="10368" name="yt_shape_10368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黄冈市中考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69" name="yt_table_1036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553602"/>
              </p:ext>
            </p:extLst>
          </p:nvPr>
        </p:nvGraphicFramePr>
        <p:xfrm>
          <a:off x="540000" y="3279656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p:sp>
        <p:nvSpPr>
          <p:cNvPr id="10371" name="yt_shape_10371"/>
          <p:cNvSpPr txBox="1"/>
          <p:nvPr/>
        </p:nvSpPr>
        <p:spPr>
          <a:xfrm>
            <a:off x="540119" y="37547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06501">
            <a:extLst>
              <a:ext uri="{FF2B5EF4-FFF2-40B4-BE49-F238E27FC236}">
                <a16:creationId xmlns:a16="http://schemas.microsoft.com/office/drawing/2014/main" id="{945A5D28-0062-6A4E-CFCF-5919D77FA8A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06517">
            <a:extLst>
              <a:ext uri="{FF2B5EF4-FFF2-40B4-BE49-F238E27FC236}">
                <a16:creationId xmlns:a16="http://schemas.microsoft.com/office/drawing/2014/main" id="{54CFF783-6D3A-7C41-1856-BEF00092F4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A19146-E6D8-B928-84F7-4F3C3812F82E}"/>
              </a:ext>
            </a:extLst>
          </p:cNvPr>
          <p:cNvSpPr txBox="1"/>
          <p:nvPr/>
        </p:nvSpPr>
        <p:spPr>
          <a:xfrm>
            <a:off x="1059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4030A9-B2B4-B959-571C-33BA1F42A064}"/>
              </a:ext>
            </a:extLst>
          </p:cNvPr>
          <p:cNvSpPr txBox="1"/>
          <p:nvPr/>
        </p:nvSpPr>
        <p:spPr>
          <a:xfrm>
            <a:off x="1364508" y="418340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73" name="yt_shape_10373"/>
              <p:cNvSpPr txBox="1"/>
              <p:nvPr/>
            </p:nvSpPr>
            <p:spPr>
              <a:xfrm>
                <a:off x="540000" y="1797884"/>
                <a:ext cx="1890902" cy="6240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73" name="yt_shape_10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7884"/>
                <a:ext cx="1890902" cy="624082"/>
              </a:xfrm>
              <a:prstGeom prst="rect">
                <a:avLst/>
              </a:prstGeom>
              <a:blipFill>
                <a:blip r:embed="rId2"/>
                <a:stretch>
                  <a:fillRect l="-10000" r="-8710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75" name="yt_shape_10375"/>
          <p:cNvSpPr txBox="1"/>
          <p:nvPr/>
        </p:nvSpPr>
        <p:spPr>
          <a:xfrm>
            <a:off x="540000" y="4717409"/>
            <a:ext cx="355546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76" name="yt_shape_10376"/>
          <p:cNvSpPr txBox="1"/>
          <p:nvPr/>
        </p:nvSpPr>
        <p:spPr>
          <a:xfrm>
            <a:off x="540000" y="2492896"/>
            <a:ext cx="557203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77" name="yt_shape_10377"/>
              <p:cNvSpPr txBox="1"/>
              <p:nvPr/>
            </p:nvSpPr>
            <p:spPr>
              <a:xfrm>
                <a:off x="540000" y="2924944"/>
                <a:ext cx="4041491" cy="717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77" name="yt_shape_10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944"/>
                <a:ext cx="4041491" cy="717248"/>
              </a:xfrm>
              <a:prstGeom prst="rect">
                <a:avLst/>
              </a:prstGeom>
              <a:blipFill>
                <a:blip r:embed="rId3"/>
                <a:stretch>
                  <a:fillRect l="-4676" r="-3469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79" name="yt_shape_10379"/>
              <p:cNvSpPr txBox="1"/>
              <p:nvPr/>
            </p:nvSpPr>
            <p:spPr>
              <a:xfrm>
                <a:off x="540000" y="4213353"/>
                <a:ext cx="8577476" cy="3781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79" name="yt_shape_10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3353"/>
                <a:ext cx="8577476" cy="378180"/>
              </a:xfrm>
              <a:prstGeom prst="rect">
                <a:avLst/>
              </a:prstGeom>
              <a:blipFill>
                <a:blip r:embed="rId4"/>
                <a:stretch>
                  <a:fillRect l="-2203" t="-27419" r="-1208" b="-5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81" name="yt_shape_10381"/>
          <p:cNvSpPr txBox="1"/>
          <p:nvPr/>
        </p:nvSpPr>
        <p:spPr>
          <a:xfrm>
            <a:off x="540000" y="5149457"/>
            <a:ext cx="6341480" cy="15919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			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			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			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372">
            <a:extLst>
              <a:ext uri="{FF2B5EF4-FFF2-40B4-BE49-F238E27FC236}">
                <a16:creationId xmlns:a16="http://schemas.microsoft.com/office/drawing/2014/main" id="{84584F9C-12F2-232D-8197-71E8F1D18F1D}"/>
              </a:ext>
            </a:extLst>
          </p:cNvPr>
          <p:cNvSpPr txBox="1"/>
          <p:nvPr/>
        </p:nvSpPr>
        <p:spPr>
          <a:xfrm>
            <a:off x="540119" y="935508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373">
                <a:extLst>
                  <a:ext uri="{FF2B5EF4-FFF2-40B4-BE49-F238E27FC236}">
                    <a16:creationId xmlns:a16="http://schemas.microsoft.com/office/drawing/2014/main" id="{810B8D23-6898-F36C-110C-681D2A3E8A28}"/>
                  </a:ext>
                </a:extLst>
              </p:cNvPr>
              <p:cNvSpPr txBox="1"/>
              <p:nvPr/>
            </p:nvSpPr>
            <p:spPr>
              <a:xfrm>
                <a:off x="540000" y="3717032"/>
                <a:ext cx="2030812" cy="3781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3" name="yt_shape_10373">
                <a:extLst>
                  <a:ext uri="{FF2B5EF4-FFF2-40B4-BE49-F238E27FC236}">
                    <a16:creationId xmlns:a16="http://schemas.microsoft.com/office/drawing/2014/main" id="{810B8D23-6898-F36C-110C-681D2A3E8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7032"/>
                <a:ext cx="2030812" cy="378180"/>
              </a:xfrm>
              <a:prstGeom prst="rect">
                <a:avLst/>
              </a:prstGeom>
              <a:blipFill>
                <a:blip r:embed="rId5"/>
                <a:stretch>
                  <a:fillRect l="-9309" t="-29032" r="-7808" b="-48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6" grpId="0" build="allAtOnce"/>
      <p:bldP spid="10377" grpId="0" build="allAtOnce"/>
      <p:bldP spid="10379" grpId="0" build="allAtOnce"/>
      <p:bldP spid="1038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2" name="yt_shape_10382"/>
          <p:cNvSpPr txBox="1"/>
          <p:nvPr/>
        </p:nvSpPr>
        <p:spPr>
          <a:xfrm>
            <a:off x="540000" y="900000"/>
            <a:ext cx="8566448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利用根与系数的关系求方程中待定字母的值或范围</a:t>
            </a:r>
          </a:p>
        </p:txBody>
      </p:sp>
      <p:sp>
        <p:nvSpPr>
          <p:cNvPr id="10383" name="yt_shape_1038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84" name="yt_table_103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31666"/>
              </p:ext>
            </p:extLst>
          </p:nvPr>
        </p:nvGraphicFramePr>
        <p:xfrm>
          <a:off x="540000" y="2508671"/>
          <a:ext cx="79622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sp>
        <p:nvSpPr>
          <p:cNvPr id="10386" name="yt_shape_10386"/>
          <p:cNvSpPr txBox="1"/>
          <p:nvPr/>
        </p:nvSpPr>
        <p:spPr>
          <a:xfrm>
            <a:off x="540000" y="2983736"/>
            <a:ext cx="105493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87" name="yt_table_1038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273684"/>
              </p:ext>
            </p:extLst>
          </p:nvPr>
        </p:nvGraphicFramePr>
        <p:xfrm>
          <a:off x="540000" y="3615403"/>
          <a:ext cx="8267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sp>
        <p:nvSpPr>
          <p:cNvPr id="10389" name="yt_shape_10389"/>
          <p:cNvSpPr txBox="1"/>
          <p:nvPr/>
        </p:nvSpPr>
        <p:spPr>
          <a:xfrm>
            <a:off x="540119" y="4090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的两根之和与两根之积相等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90" name="yt_table_1039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87494"/>
              </p:ext>
            </p:extLst>
          </p:nvPr>
        </p:nvGraphicFramePr>
        <p:xfrm>
          <a:off x="540000" y="5202267"/>
          <a:ext cx="8267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pic>
        <p:nvPicPr>
          <p:cNvPr id="3" name="yt_shape_1683888006555">
            <a:extLst>
              <a:ext uri="{FF2B5EF4-FFF2-40B4-BE49-F238E27FC236}">
                <a16:creationId xmlns:a16="http://schemas.microsoft.com/office/drawing/2014/main" id="{59BA7E72-95C4-2682-8EB3-4A6181A728D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5D5806-C5FF-0CE5-A288-B4C6CE1575DC}"/>
              </a:ext>
            </a:extLst>
          </p:cNvPr>
          <p:cNvSpPr txBox="1"/>
          <p:nvPr/>
        </p:nvSpPr>
        <p:spPr>
          <a:xfrm>
            <a:off x="1059708" y="182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7C2EB9-0FC8-3500-611F-50763BDD1693}"/>
              </a:ext>
            </a:extLst>
          </p:cNvPr>
          <p:cNvSpPr txBox="1"/>
          <p:nvPr/>
        </p:nvSpPr>
        <p:spPr>
          <a:xfrm>
            <a:off x="10084526" y="29369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16212D-B906-9A9A-BAB7-9FDCA9F21D1A}"/>
              </a:ext>
            </a:extLst>
          </p:cNvPr>
          <p:cNvSpPr txBox="1"/>
          <p:nvPr/>
        </p:nvSpPr>
        <p:spPr>
          <a:xfrm>
            <a:off x="3109171" y="45191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2" name="yt_shape_10392"/>
              <p:cNvSpPr txBox="1"/>
              <p:nvPr/>
            </p:nvSpPr>
            <p:spPr>
              <a:xfrm>
                <a:off x="540119" y="900000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的两实数根之积为负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92" name="yt_shape_1039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714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94" name="yt_shape_10394"/>
          <p:cNvSpPr txBox="1"/>
          <p:nvPr/>
        </p:nvSpPr>
        <p:spPr>
          <a:xfrm>
            <a:off x="540119" y="2069812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95" name="yt_shape_10395"/>
          <p:cNvSpPr txBox="1"/>
          <p:nvPr/>
        </p:nvSpPr>
        <p:spPr>
          <a:xfrm>
            <a:off x="540000" y="2566679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96" name="yt_shape_10396"/>
              <p:cNvSpPr txBox="1"/>
              <p:nvPr/>
            </p:nvSpPr>
            <p:spPr>
              <a:xfrm>
                <a:off x="540119" y="3045982"/>
                <a:ext cx="11111999" cy="27592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有两个不相等的实数根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的取值范围为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96" name="yt_shape_103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5982"/>
                <a:ext cx="11111999" cy="2759282"/>
              </a:xfrm>
              <a:prstGeom prst="rect">
                <a:avLst/>
              </a:prstGeom>
              <a:blipFill>
                <a:blip r:embed="rId3"/>
                <a:stretch>
                  <a:fillRect l="-1701" t="-1991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A7C2C5-B9C8-DF9F-A3E4-B881141B2941}"/>
                  </a:ext>
                </a:extLst>
              </p:cNvPr>
              <p:cNvSpPr txBox="1"/>
              <p:nvPr/>
            </p:nvSpPr>
            <p:spPr>
              <a:xfrm>
                <a:off x="1364508" y="1247732"/>
                <a:ext cx="1138937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DAA7C2C5-B9C8-DF9F-A3E4-B881141B2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247732"/>
                <a:ext cx="1138937" cy="674320"/>
              </a:xfrm>
              <a:prstGeom prst="rect">
                <a:avLst/>
              </a:prstGeom>
              <a:blipFill>
                <a:blip r:embed="rId4"/>
                <a:stretch>
                  <a:fillRect l="-8556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6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8" name="yt_shape_10398"/>
          <p:cNvSpPr txBox="1"/>
          <p:nvPr/>
        </p:nvSpPr>
        <p:spPr>
          <a:xfrm>
            <a:off x="540000" y="900000"/>
            <a:ext cx="5384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99" name="yt_shape_10399"/>
          <p:cNvSpPr txBox="1"/>
          <p:nvPr/>
        </p:nvSpPr>
        <p:spPr>
          <a:xfrm>
            <a:off x="540000" y="1379303"/>
            <a:ext cx="555600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方程的两个根分别为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0" name="yt_shape_10400"/>
          <p:cNvSpPr txBox="1"/>
          <p:nvPr/>
        </p:nvSpPr>
        <p:spPr>
          <a:xfrm>
            <a:off x="540000" y="900000"/>
            <a:ext cx="83372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易忽视一元二次方程有根的条件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</a:p>
        </p:txBody>
      </p:sp>
      <p:sp>
        <p:nvSpPr>
          <p:cNvPr id="3" name="yt_shape_10401"/>
          <p:cNvSpPr txBox="1"/>
          <p:nvPr/>
        </p:nvSpPr>
        <p:spPr>
          <a:xfrm>
            <a:off x="767408" y="1628800"/>
            <a:ext cx="97703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87E9E8-87D0-8D1C-7BB9-EB9134A64B13}"/>
              </a:ext>
            </a:extLst>
          </p:cNvPr>
          <p:cNvSpPr txBox="1"/>
          <p:nvPr/>
        </p:nvSpPr>
        <p:spPr>
          <a:xfrm>
            <a:off x="9362609" y="15819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2" name="yt_shape_10402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d1afc47-1356-48d8-840c-75dc68b4c03f.png&quot;}"/>
            </a:endParaRPr>
          </a:p>
        </p:txBody>
      </p:sp>
      <p:sp>
        <p:nvSpPr>
          <p:cNvPr id="10403" name="yt_shape_10403"/>
          <p:cNvSpPr txBox="1"/>
          <p:nvPr/>
        </p:nvSpPr>
        <p:spPr>
          <a:xfrm>
            <a:off x="540119" y="1652711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为两根的一元二次方程是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4" name="yt_table_1040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309118"/>
              </p:ext>
            </p:extLst>
          </p:nvPr>
        </p:nvGraphicFramePr>
        <p:xfrm>
          <a:off x="540000" y="2284378"/>
          <a:ext cx="737616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10406" name="yt_shape_10406"/>
          <p:cNvSpPr txBox="1"/>
          <p:nvPr/>
        </p:nvSpPr>
        <p:spPr>
          <a:xfrm>
            <a:off x="540000" y="3183720"/>
            <a:ext cx="108521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7" name="yt_table_1040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428235"/>
              </p:ext>
            </p:extLst>
          </p:nvPr>
        </p:nvGraphicFramePr>
        <p:xfrm>
          <a:off x="540000" y="3815387"/>
          <a:ext cx="81146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</a:tbl>
          </a:graphicData>
        </a:graphic>
      </p:graphicFrame>
      <p:sp>
        <p:nvSpPr>
          <p:cNvPr id="10409" name="yt_shape_10409"/>
          <p:cNvSpPr txBox="1"/>
          <p:nvPr/>
        </p:nvSpPr>
        <p:spPr>
          <a:xfrm>
            <a:off x="540119" y="42904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已知一个直角三角形的两条直角边的长恰好是方程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则这个直角三角形的斜边长为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06598">
            <a:extLst>
              <a:ext uri="{FF2B5EF4-FFF2-40B4-BE49-F238E27FC236}">
                <a16:creationId xmlns:a16="http://schemas.microsoft.com/office/drawing/2014/main" id="{BC1B0227-BECD-8763-747C-26DBD02F7AB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61C19B-5F70-4DE0-34DF-F3C98B42E189}"/>
              </a:ext>
            </a:extLst>
          </p:cNvPr>
          <p:cNvSpPr txBox="1"/>
          <p:nvPr/>
        </p:nvSpPr>
        <p:spPr>
          <a:xfrm>
            <a:off x="10692657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DD3315-D099-3FC7-35E4-C599BF8BA22E}"/>
              </a:ext>
            </a:extLst>
          </p:cNvPr>
          <p:cNvSpPr txBox="1"/>
          <p:nvPr/>
        </p:nvSpPr>
        <p:spPr>
          <a:xfrm>
            <a:off x="10384373" y="313691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1DCEE8-FB76-2EAB-2A0D-75CF49D56992}"/>
              </a:ext>
            </a:extLst>
          </p:cNvPr>
          <p:cNvSpPr txBox="1"/>
          <p:nvPr/>
        </p:nvSpPr>
        <p:spPr>
          <a:xfrm>
            <a:off x="4412508" y="471913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1" name="yt_shape_10411"/>
              <p:cNvSpPr txBox="1"/>
              <p:nvPr/>
            </p:nvSpPr>
            <p:spPr>
              <a:xfrm>
                <a:off x="540000" y="1890790"/>
                <a:ext cx="8939948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411" name="yt_shape_10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0790"/>
                <a:ext cx="8939948" cy="3027047"/>
              </a:xfrm>
              <a:prstGeom prst="rect">
                <a:avLst/>
              </a:prstGeom>
              <a:blipFill>
                <a:blip r:embed="rId2"/>
                <a:stretch>
                  <a:fillRect l="-2115" t="-1610" r="-1160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13" name="yt_shape_10413"/>
          <p:cNvSpPr txBox="1"/>
          <p:nvPr/>
        </p:nvSpPr>
        <p:spPr>
          <a:xfrm>
            <a:off x="540000" y="4968625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410">
            <a:extLst>
              <a:ext uri="{FF2B5EF4-FFF2-40B4-BE49-F238E27FC236}">
                <a16:creationId xmlns:a16="http://schemas.microsoft.com/office/drawing/2014/main" id="{7D12426F-4A18-A22E-8E90-0E6DDF751DF7}"/>
              </a:ext>
            </a:extLst>
          </p:cNvPr>
          <p:cNvSpPr txBox="1"/>
          <p:nvPr/>
        </p:nvSpPr>
        <p:spPr>
          <a:xfrm>
            <a:off x="540119" y="891398"/>
            <a:ext cx="1081246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1" grpId="0" build="allAtOnce"/>
      <p:bldP spid="104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1841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45</cp:revision>
  <dcterms:created xsi:type="dcterms:W3CDTF">2023-05-05T05:33:04Z</dcterms:created>
  <dcterms:modified xsi:type="dcterms:W3CDTF">2023-05-15T02:38:42Z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