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6" r:id="rId4"/>
    <p:sldId id="369" r:id="rId5"/>
    <p:sldId id="374" r:id="rId6"/>
    <p:sldId id="376" r:id="rId7"/>
    <p:sldId id="379" r:id="rId8"/>
    <p:sldId id="381" r:id="rId9"/>
    <p:sldId id="384" r:id="rId10"/>
    <p:sldId id="388" r:id="rId11"/>
    <p:sldId id="389" r:id="rId12"/>
    <p:sldId id="393" r:id="rId13"/>
    <p:sldId id="391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20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3" name="yt_shape_1483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bf8baf8-bf4d-4930-bc86-e0b62f12a54b.png&quot;}"/>
            </a:endParaRPr>
          </a:p>
        </p:txBody>
      </p:sp>
      <p:sp>
        <p:nvSpPr>
          <p:cNvPr id="14834" name="yt_shape_14834"/>
          <p:cNvSpPr txBox="1"/>
          <p:nvPr/>
        </p:nvSpPr>
        <p:spPr>
          <a:xfrm>
            <a:off x="540000" y="166181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概率的意义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35" name="yt_shape_14835"/>
          <p:cNvSpPr txBox="1"/>
          <p:nvPr/>
        </p:nvSpPr>
        <p:spPr>
          <a:xfrm>
            <a:off x="540119" y="2141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对于一个随机事件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我们把刻画其发生可能性大小的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数值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称为随机事件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发生的概率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836" name="yt_shape_14836"/>
          <p:cNvSpPr txBox="1"/>
          <p:nvPr/>
        </p:nvSpPr>
        <p:spPr>
          <a:xfrm>
            <a:off x="540000" y="3100554"/>
            <a:ext cx="6982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概率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837" name="yt_shape_14837"/>
          <p:cNvSpPr txBox="1"/>
          <p:nvPr/>
        </p:nvSpPr>
        <p:spPr>
          <a:xfrm>
            <a:off x="540000" y="3579857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简单概率的求法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38" name="yt_shape_14838"/>
              <p:cNvSpPr txBox="1"/>
              <p:nvPr/>
            </p:nvSpPr>
            <p:spPr>
              <a:xfrm>
                <a:off x="540119" y="4059160"/>
                <a:ext cx="11111999" cy="10545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概率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表示所有等可能性的结果数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表示事件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包含其中的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种结果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38" name="yt_shape_148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59160"/>
                <a:ext cx="11111999" cy="1054519"/>
              </a:xfrm>
              <a:prstGeom prst="rect">
                <a:avLst/>
              </a:prstGeom>
              <a:blipFill rotWithShape="1">
                <a:blip r:embed="rId1"/>
                <a:stretch>
                  <a:fillRect l="-3" t="-23" r="5" b="-4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3976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932246" y="209431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数值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3583" y="2569801"/>
            <a:ext cx="36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936264" y="3053748"/>
            <a:ext cx="238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6" name="yt_shape_1489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bd7ee0d-e9f0-4497-9387-4461d1a9d2de.png&quot;}"/>
            </a:endParaRPr>
          </a:p>
        </p:txBody>
      </p:sp>
      <p:sp>
        <p:nvSpPr>
          <p:cNvPr id="14897" name="yt_shape_14897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小明和小东做摸球游戏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一只不透明的口袋里只放有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个绿球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每个球除颜色外其他都相同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每次摸球前都将袋中的球充分搅匀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从中任意摸出一个球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记录颜色后再放回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若是红球小明得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若是绿球小东得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游戏结束时得分多者获胜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98" name="yt_shape_14898"/>
          <p:cNvSpPr txBox="1"/>
          <p:nvPr/>
        </p:nvSpPr>
        <p:spPr>
          <a:xfrm>
            <a:off x="540000" y="3581514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你认为这个游戏对双方公平吗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99" name="yt_shape_14899"/>
          <p:cNvSpPr txBox="1"/>
          <p:nvPr/>
        </p:nvSpPr>
        <p:spPr>
          <a:xfrm>
            <a:off x="540000" y="4060817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不公平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9785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0" name="yt_shape_1490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若你认为公平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若你认为不公平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也请说明理由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并修改规则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使该游戏对双方公平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01" name="yt_shape_14901"/>
              <p:cNvSpPr txBox="1"/>
              <p:nvPr/>
            </p:nvSpPr>
            <p:spPr>
              <a:xfrm>
                <a:off x="540000" y="1876089"/>
                <a:ext cx="6924973" cy="24890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小明得分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小东得分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不公平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修改规则为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摸红球小明得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摸绿球小东得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01" name="yt_shape_14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6089"/>
                <a:ext cx="6924973" cy="2489015"/>
              </a:xfrm>
              <a:prstGeom prst="rect">
                <a:avLst/>
              </a:prstGeom>
              <a:blipFill rotWithShape="1">
                <a:blip r:embed="rId1"/>
                <a:stretch>
                  <a:fillRect l="-4" t="-12" r="-1230" b="-1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0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3" name="yt_shape_1490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5cef8c9-c49a-46a4-8215-c9ada47ac246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04" name="yt_shape_14904"/>
              <p:cNvSpPr txBox="1"/>
              <p:nvPr/>
            </p:nvSpPr>
            <p:spPr>
              <a:xfrm>
                <a:off x="540000" y="1370134"/>
                <a:ext cx="11111999" cy="189063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计算简单事件的概率的主要类型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个数类型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如摸球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掷骰子等可以表示出所有可能出现的结果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面积类型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如果随机试验是向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区域内掷一点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那么掷在区域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内的概率为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的面积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的面积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904" name="yt_shape_14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0134"/>
                <a:ext cx="11111999" cy="1890637"/>
              </a:xfrm>
              <a:prstGeom prst="rect">
                <a:avLst/>
              </a:prstGeom>
              <a:blipFill rotWithShape="1">
                <a:blip r:embed="rId1"/>
                <a:stretch>
                  <a:fillRect l="-48" t="-258" r="-42" b="-23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39787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0" name="yt_shape_1484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da93ee1-57e7-4717-ab57-e56b894df8ec.png&quot;}"/>
            </a:endParaRPr>
          </a:p>
        </p:txBody>
      </p:sp>
      <p:sp>
        <p:nvSpPr>
          <p:cNvPr id="14841" name="yt_shape_14841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概率的意义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842" name="yt_shape_14842"/>
          <p:cNvSpPr txBox="1"/>
          <p:nvPr/>
        </p:nvSpPr>
        <p:spPr>
          <a:xfrm>
            <a:off x="540000" y="2167857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掷一枚质地均匀的硬币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843" name="yt_table_14843" title="H_133.66016"/>
          <p:cNvGraphicFramePr>
            <a:graphicFrameLocks noGrp="1"/>
          </p:cNvGraphicFramePr>
          <p:nvPr/>
        </p:nvGraphicFramePr>
        <p:xfrm>
          <a:off x="540000" y="2799524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次正面向上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可能有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次正面向上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次正面向上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不可能有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次正面向上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845" name="yt_shape_14845"/>
          <p:cNvSpPr txBox="1"/>
          <p:nvPr/>
        </p:nvSpPr>
        <p:spPr>
          <a:xfrm>
            <a:off x="540119" y="45474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一个袋中装有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每个球除颜色外都相同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任意摸出一个球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摸到黄球的概率与不是黄球的概率相同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9770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3977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651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545159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求简单事件的概率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847" name="yt_shape_1484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抛掷一枚质地均匀的正方体骰子一次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骰子的六个面上分别标有数字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则朝上一面的数字为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48" name="yt_table_14848" title="H_50.62"/>
              <p:cNvGraphicFramePr>
                <a:graphicFrameLocks noGrp="1"/>
              </p:cNvGraphicFramePr>
              <p:nvPr/>
            </p:nvGraphicFramePr>
            <p:xfrm>
              <a:off x="540000" y="2508671"/>
              <a:ext cx="7409816" cy="642874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48" name="yt_table_14848" title="H_50.62"/>
              <p:cNvGraphicFramePr>
                <a:graphicFrameLocks noGrp="1"/>
              </p:cNvGraphicFramePr>
              <p:nvPr/>
            </p:nvGraphicFramePr>
            <p:xfrm>
              <a:off x="540000" y="2508671"/>
              <a:ext cx="7409816" cy="642874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870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849" name="yt_shape_14849"/>
          <p:cNvSpPr txBox="1"/>
          <p:nvPr/>
        </p:nvSpPr>
        <p:spPr>
          <a:xfrm>
            <a:off x="540119" y="32021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在一个不透明的袋中装有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这些球除颜色外无其他差别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从中随机摸出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摸出红球的概率是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50" name="yt_table_14850" title="H_50.12"/>
              <p:cNvGraphicFramePr>
                <a:graphicFrameLocks noGrp="1"/>
              </p:cNvGraphicFramePr>
              <p:nvPr/>
            </p:nvGraphicFramePr>
            <p:xfrm>
              <a:off x="540000" y="431399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50" name="yt_table_14850" title="H_50.12"/>
              <p:cNvGraphicFramePr>
                <a:graphicFrameLocks noGrp="1"/>
              </p:cNvGraphicFramePr>
              <p:nvPr/>
            </p:nvGraphicFramePr>
            <p:xfrm>
              <a:off x="540000" y="4313990"/>
              <a:ext cx="7409816" cy="636524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851" name="yt_shape_14851"/>
              <p:cNvSpPr txBox="1"/>
              <p:nvPr/>
            </p:nvSpPr>
            <p:spPr>
              <a:xfrm>
                <a:off x="540119" y="5001161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有一枚材质均匀的正方体骰子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它的六个面上分别有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、…、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点的标记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掷一次骰子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向上的一面出现的点数是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的倍数的概率是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51" name="yt_shape_14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01161"/>
                <a:ext cx="11111999" cy="106926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5" b="-7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39775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46107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4107" y="3630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8222507" y="5348893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2507" y="5348893"/>
                <a:ext cx="613474" cy="677050"/>
              </a:xfrm>
              <a:prstGeom prst="rect">
                <a:avLst/>
              </a:prstGeom>
              <a:blipFill rotWithShape="1">
                <a:blip r:embed="rId5"/>
                <a:stretch>
                  <a:fillRect l="-86" t="-136" r="96" b="-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4" name="yt_shape_14854"/>
          <p:cNvSpPr txBox="1"/>
          <p:nvPr/>
        </p:nvSpPr>
        <p:spPr>
          <a:xfrm>
            <a:off x="540000" y="1404056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点数为偶数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55" name="yt_shape_14855"/>
              <p:cNvSpPr txBox="1"/>
              <p:nvPr/>
            </p:nvSpPr>
            <p:spPr>
              <a:xfrm>
                <a:off x="540000" y="2919542"/>
                <a:ext cx="6617196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点数为偶数有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种可能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即点数为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点数为偶数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55" name="yt_shape_14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9542"/>
                <a:ext cx="6617196" cy="1122871"/>
              </a:xfrm>
              <a:prstGeom prst="rect">
                <a:avLst/>
              </a:prstGeom>
              <a:blipFill rotWithShape="1">
                <a:blip r:embed="rId1"/>
                <a:stretch>
                  <a:fillRect l="-4" t="-40" r="-1332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57" name="yt_shape_14857"/>
          <p:cNvSpPr txBox="1"/>
          <p:nvPr/>
        </p:nvSpPr>
        <p:spPr>
          <a:xfrm>
            <a:off x="540000" y="4093201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点数大于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58" name="yt_shape_14858"/>
          <p:cNvSpPr txBox="1"/>
          <p:nvPr/>
        </p:nvSpPr>
        <p:spPr>
          <a:xfrm>
            <a:off x="540119" y="191683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掷一个骰子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向上一面的点数可能为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这些点数出现的可能性相等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59" name="yt_shape_14859"/>
              <p:cNvSpPr txBox="1"/>
              <p:nvPr/>
            </p:nvSpPr>
            <p:spPr>
              <a:xfrm>
                <a:off x="540000" y="4610385"/>
                <a:ext cx="7078861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点数大于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且小于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种可能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即点数为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点数大于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且小于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59" name="yt_shape_148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0385"/>
                <a:ext cx="7078861" cy="1122871"/>
              </a:xfrm>
              <a:prstGeom prst="rect">
                <a:avLst/>
              </a:prstGeom>
              <a:blipFill rotWithShape="1">
                <a:blip r:embed="rId2"/>
                <a:stretch>
                  <a:fillRect l="-4" t="-25" r="-1182" b="-2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853"/>
          <p:cNvSpPr txBox="1"/>
          <p:nvPr/>
        </p:nvSpPr>
        <p:spPr>
          <a:xfrm>
            <a:off x="540000" y="90872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掷一枚质地均匀的骰子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观察向上一面的点数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求下列事件的概率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5" grpId="0" build="allAtOnce"/>
      <p:bldP spid="14858" grpId="0" build="allAtOnce"/>
      <p:bldP spid="14859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1" name="yt_shape_14861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与几何图形有关的概率的计算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862" name="yt_shape_1486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将一枚飞镖任意投掷到如图所示的正六边形镖盘上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飞镖落在白色区域的概率为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66" name="yt_table_14866_skip" title="H_100.24"/>
              <p:cNvGraphicFramePr>
                <a:graphicFrameLocks noGrp="1"/>
              </p:cNvGraphicFramePr>
              <p:nvPr/>
            </p:nvGraphicFramePr>
            <p:xfrm>
              <a:off x="540000" y="2562704"/>
              <a:ext cx="4270693" cy="1273048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1764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无法确定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66" name="yt_table_14866_skip" title="H_100.24"/>
              <p:cNvGraphicFramePr>
                <a:graphicFrameLocks noGrp="1"/>
              </p:cNvGraphicFramePr>
              <p:nvPr/>
            </p:nvGraphicFramePr>
            <p:xfrm>
              <a:off x="540000" y="2562704"/>
              <a:ext cx="4270693" cy="1273048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176463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无法确定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4863" name="yt_shape_14863_skip" title="H_124.9115"/>
          <p:cNvGrpSpPr/>
          <p:nvPr/>
        </p:nvGrpSpPr>
        <p:grpSpPr>
          <a:xfrm>
            <a:off x="10276904" y="2562704"/>
            <a:ext cx="1372881" cy="1586376"/>
            <a:chOff x="0" y="0"/>
            <a:chExt cx="1372881" cy="1586376"/>
          </a:xfrm>
        </p:grpSpPr>
        <p:pic>
          <p:nvPicPr>
            <p:cNvPr id="2" name="yt_image_1486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2881" cy="1190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5" name="yt_shape_14865"/>
            <p:cNvSpPr txBox="1"/>
            <p:nvPr/>
          </p:nvSpPr>
          <p:spPr>
            <a:xfrm>
              <a:off x="153159" y="1226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9778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867"/>
              <p:cNvSpPr txBox="1"/>
              <p:nvPr/>
            </p:nvSpPr>
            <p:spPr>
              <a:xfrm>
                <a:off x="540119" y="4418176"/>
                <a:ext cx="11460472" cy="5863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在平行四边形纸片上做随机扎针试验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针头扎在阴影区域内的概率为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4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18176"/>
                <a:ext cx="11460472" cy="586379"/>
              </a:xfrm>
              <a:prstGeom prst="rect">
                <a:avLst/>
              </a:prstGeom>
              <a:blipFill rotWithShape="1">
                <a:blip r:embed="rId4"/>
                <a:stretch>
                  <a:fillRect l="-3" t="-82" r="3" b="-15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4869" title="H_108.53291"/>
          <p:cNvGrpSpPr/>
          <p:nvPr/>
        </p:nvGrpSpPr>
        <p:grpSpPr>
          <a:xfrm>
            <a:off x="5054962" y="5218984"/>
            <a:ext cx="2082074" cy="1378368"/>
            <a:chOff x="0" y="0"/>
            <a:chExt cx="2082074" cy="1378368"/>
          </a:xfrm>
        </p:grpSpPr>
        <p:pic>
          <p:nvPicPr>
            <p:cNvPr id="7" name="yt_image_1486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082074" cy="982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871"/>
            <p:cNvSpPr txBox="1"/>
            <p:nvPr/>
          </p:nvSpPr>
          <p:spPr>
            <a:xfrm>
              <a:off x="507756" y="10183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11136560" y="4282880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6560" y="4282880"/>
                <a:ext cx="613474" cy="674320"/>
              </a:xfrm>
              <a:prstGeom prst="rect">
                <a:avLst/>
              </a:prstGeom>
              <a:blipFill rotWithShape="1">
                <a:blip r:embed="rId6"/>
                <a:stretch>
                  <a:fillRect l="-92" t="-254" r="103" b="-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3" name="yt_shape_14873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对概率的意义理解不清致错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874" name="yt_shape_14874"/>
          <p:cNvSpPr txBox="1"/>
          <p:nvPr>
            <p:custDataLst>
              <p:tags r:id="rId1"/>
            </p:custDataLst>
          </p:nvPr>
        </p:nvSpPr>
        <p:spPr>
          <a:xfrm>
            <a:off x="540119" y="1628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抛掷一枚质地均匀的硬币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次都是正面朝上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次正面朝上的概率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75" name="yt_table_14875" title="H_99.64"/>
              <p:cNvGraphicFramePr>
                <a:graphicFrameLocks noGrp="1"/>
              </p:cNvGraphicFramePr>
              <p:nvPr>
                <p:custDataLst>
                  <p:tags r:id="rId2"/>
                </p:custDataLst>
              </p:nvPr>
            </p:nvGraphicFramePr>
            <p:xfrm>
              <a:off x="540000" y="2740779"/>
              <a:ext cx="4804093" cy="1265428"/>
            </p:xfrm>
            <a:graphic>
              <a:graphicData uri="http://schemas.openxmlformats.org/drawingml/2006/table">
                <a:tbl>
                  <a:tblPr/>
                  <a:tblGrid>
                    <a:gridCol w="2627630"/>
                    <a:gridCol w="2176463"/>
                  </a:tblGrid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小于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等于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大于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无法确定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75" name="yt_table_14875" title="H_99.64"/>
              <p:cNvGraphicFramePr>
                <a:graphicFrameLocks noGrp="1"/>
              </p:cNvGraphicFramePr>
              <p:nvPr>
                <p:custDataLst>
                  <p:tags r:id="rId3"/>
                </p:custDataLst>
              </p:nvPr>
            </p:nvGraphicFramePr>
            <p:xfrm>
              <a:off x="540000" y="2740779"/>
              <a:ext cx="4804093" cy="1265428"/>
            </p:xfrm>
            <a:graphic>
              <a:graphicData uri="http://schemas.openxmlformats.org/drawingml/2006/table">
                <a:tbl>
                  <a:tblPr/>
                  <a:tblGrid>
                    <a:gridCol w="2627630"/>
                    <a:gridCol w="2176463"/>
                  </a:tblGrid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无法确定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59708" y="20576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6" name="yt_shape_1487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ac5a2f9-900a-463e-9d7c-d2d4c51b2604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77" name="yt_shape_14877"/>
              <p:cNvSpPr txBox="1"/>
              <p:nvPr/>
            </p:nvSpPr>
            <p:spPr>
              <a:xfrm>
                <a:off x="540119" y="1652711"/>
                <a:ext cx="11111999" cy="1108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宜昌市中考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已知六张卡片上分别写有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六个数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从中随机抽取一张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卡片上的数为无理数的概率是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77" name="yt_shape_148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08317"/>
              </a:xfrm>
              <a:prstGeom prst="rect">
                <a:avLst/>
              </a:prstGeom>
              <a:blipFill rotWithShape="1">
                <a:blip r:embed="rId1"/>
                <a:stretch>
                  <a:fillRect l="-3" t="-40" r="5" b="-4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79" name="yt_table_14879" title="H_50.07504"/>
              <p:cNvGraphicFramePr>
                <a:graphicFrameLocks noGrp="1"/>
              </p:cNvGraphicFramePr>
              <p:nvPr/>
            </p:nvGraphicFramePr>
            <p:xfrm>
              <a:off x="540000" y="296418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79" name="yt_table_14879" title="H_50.07504"/>
              <p:cNvGraphicFramePr>
                <a:graphicFrameLocks noGrp="1"/>
              </p:cNvGraphicFramePr>
              <p:nvPr/>
            </p:nvGraphicFramePr>
            <p:xfrm>
              <a:off x="540000" y="2964180"/>
              <a:ext cx="7409816" cy="635953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880" name="yt_shape_14880"/>
          <p:cNvSpPr txBox="1"/>
          <p:nvPr/>
        </p:nvSpPr>
        <p:spPr>
          <a:xfrm>
            <a:off x="540119" y="36507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小强同学从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这六个数中任选一个数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满足不等式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81" name="yt_table_14881" title="H_50.04504"/>
              <p:cNvGraphicFramePr>
                <a:graphicFrameLocks noGrp="1"/>
              </p:cNvGraphicFramePr>
              <p:nvPr/>
            </p:nvGraphicFramePr>
            <p:xfrm>
              <a:off x="540000" y="4762579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81" name="yt_table_14881" title="H_50.04504"/>
              <p:cNvGraphicFramePr>
                <a:graphicFrameLocks noGrp="1"/>
              </p:cNvGraphicFramePr>
              <p:nvPr/>
            </p:nvGraphicFramePr>
            <p:xfrm>
              <a:off x="540000" y="4762579"/>
              <a:ext cx="7409816" cy="635572"/>
            </p:xfrm>
            <a:graphic>
              <a:graphicData uri="http://schemas.openxmlformats.org/drawingml/2006/table">
                <a:tbl>
                  <a:tblPr/>
                  <a:tblGrid>
                    <a:gridCol w="2094230"/>
                    <a:gridCol w="2076768"/>
                    <a:gridCol w="2076768"/>
                    <a:gridCol w="116205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yt_shape_16838883978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65307" y="22791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3046" y="40794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82" name="yt_shape_14882"/>
              <p:cNvSpPr txBox="1"/>
              <p:nvPr/>
            </p:nvSpPr>
            <p:spPr>
              <a:xfrm>
                <a:off x="540119" y="900000"/>
                <a:ext cx="11111999" cy="15879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在一个不透明的袋子里装有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个白色乒乓球和若干个黄色乒乓球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若从这个袋子里随机摸出一个乒乓球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恰好是黄球的概率为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则袋子内共有乒乓球的个数为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82" name="yt_shape_148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7935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r="5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884" name="yt_shape_14884"/>
              <p:cNvSpPr txBox="1"/>
              <p:nvPr/>
            </p:nvSpPr>
            <p:spPr>
              <a:xfrm>
                <a:off x="540119" y="2538723"/>
                <a:ext cx="11111999" cy="1067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是小正方形的外接圆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是大正方形的内切圆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现假设可以随意在图中取点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则这个点取在阴影部分的概率是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84" name="yt_shape_14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8723"/>
                <a:ext cx="11111999" cy="1067280"/>
              </a:xfrm>
              <a:prstGeom prst="rect">
                <a:avLst/>
              </a:prstGeom>
              <a:blipFill rotWithShape="1">
                <a:blip r:embed="rId2"/>
                <a:stretch>
                  <a:fillRect l="-3" t="-59" r="5" b="-7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86" name="yt_image_148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9959" y="3797120"/>
            <a:ext cx="1432080" cy="143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59708" y="20014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755907" y="2886455"/>
                <a:ext cx="1069087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5907" y="2886455"/>
                <a:ext cx="1069087" cy="675082"/>
              </a:xfrm>
              <a:prstGeom prst="rect">
                <a:avLst/>
              </a:prstGeom>
              <a:blipFill rotWithShape="1">
                <a:blip r:embed="rId4"/>
                <a:stretch>
                  <a:fillRect l="-49" t="-150" r="26" b="-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8" name="yt_shape_1488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在一个不透明的袋中装有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个黑球和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它们除颜色不同外其他都相同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89" name="yt_shape_14889"/>
          <p:cNvSpPr txBox="1"/>
          <p:nvPr/>
        </p:nvSpPr>
        <p:spPr>
          <a:xfrm>
            <a:off x="540000" y="1842955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将袋中的球摇均匀后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求从袋中随机摸出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个球是黄球的概率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90" name="yt_shape_14890"/>
              <p:cNvSpPr txBox="1"/>
              <p:nvPr/>
            </p:nvSpPr>
            <p:spPr>
              <a:xfrm>
                <a:off x="540000" y="2322258"/>
                <a:ext cx="524182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摸出一个球是黄球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890" name="yt_shape_14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2258"/>
                <a:ext cx="5241820" cy="641779"/>
              </a:xfrm>
              <a:prstGeom prst="rect">
                <a:avLst/>
              </a:prstGeom>
              <a:blipFill rotWithShape="1">
                <a:blip r:embed="rId1"/>
                <a:stretch>
                  <a:fillRect l="-5" t="-10" r="-1839" b="-5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92"/>
              <p:cNvSpPr txBox="1"/>
              <p:nvPr/>
            </p:nvSpPr>
            <p:spPr>
              <a:xfrm>
                <a:off x="540119" y="3068960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现在再将若干个红球放入袋中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与原来的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个球均匀混合在一起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使从袋中随机摸出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个球是红球的概率是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请求出后来放入袋中的红球的个数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4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8960"/>
                <a:ext cx="11111999" cy="1122295"/>
              </a:xfrm>
              <a:prstGeom prst="rect">
                <a:avLst/>
              </a:prstGeom>
              <a:blipFill rotWithShape="1">
                <a:blip r:embed="rId2"/>
                <a:stretch>
                  <a:fillRect l="-3" r="5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894"/>
              <p:cNvSpPr txBox="1"/>
              <p:nvPr/>
            </p:nvSpPr>
            <p:spPr>
              <a:xfrm>
                <a:off x="540000" y="4242043"/>
                <a:ext cx="6445675" cy="2557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设后来放入袋中的红球有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摸出一个球是红球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是原分式方程的解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且符合题意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后来放入袋中红球的个数为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8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2043"/>
                <a:ext cx="6445675" cy="2557751"/>
              </a:xfrm>
              <a:prstGeom prst="rect">
                <a:avLst/>
              </a:prstGeom>
              <a:blipFill rotWithShape="1">
                <a:blip r:embed="rId3"/>
                <a:stretch>
                  <a:fillRect l="-4" t="-10" r="-1398" b="-1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0" grpId="0" build="allAtOnce"/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8970f503-6b46-4189-a25b-cfce1d0fde8b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2131</Words>
  <Application>WPS 演示</Application>
  <PresentationFormat>宽屏</PresentationFormat>
  <Paragraphs>185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