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69" r:id="rId6"/>
    <p:sldId id="374" r:id="rId7"/>
    <p:sldId id="376" r:id="rId8"/>
    <p:sldId id="377" r:id="rId9"/>
    <p:sldId id="378" r:id="rId10"/>
    <p:sldId id="379" r:id="rId11"/>
    <p:sldId id="383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35" name="yt_shape_15635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636" name="yt_shape_15636"/>
          <p:cNvSpPr txBox="1"/>
          <p:nvPr/>
        </p:nvSpPr>
        <p:spPr>
          <a:xfrm>
            <a:off x="540000" y="1379303"/>
            <a:ext cx="106872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下列城市地铁标志图案中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既是中心对称图形又是轴对称图形的是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639" name="yt_shape_15639"/>
          <p:cNvSpPr txBox="1"/>
          <p:nvPr/>
        </p:nvSpPr>
        <p:spPr>
          <a:xfrm>
            <a:off x="540119" y="33121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则图中可以看成是旋转关系的三角形是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641" name="yt_table_15641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125042"/>
              </p:ext>
            </p:extLst>
          </p:nvPr>
        </p:nvGraphicFramePr>
        <p:xfrm>
          <a:off x="540000" y="4467820"/>
          <a:ext cx="2936875" cy="1697484"/>
        </p:xfrm>
        <a:graphic>
          <a:graphicData uri="http://schemas.openxmlformats.org/drawingml/2006/table">
            <a:tbl>
              <a:tblPr/>
              <a:tblGrid>
                <a:gridCol w="2936875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3"/>
                  </a:ext>
                </a:extLst>
              </a:tr>
            </a:tbl>
          </a:graphicData>
        </a:graphic>
      </p:graphicFrame>
      <p:pic>
        <p:nvPicPr>
          <p:cNvPr id="15640" name="yt_image_15640_skip" title="H_126.997795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3302" y="4467820"/>
            <a:ext cx="1626539" cy="161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4E887E-EF5E-E4B0-93BF-E21F3EEE00F0}"/>
              </a:ext>
            </a:extLst>
          </p:cNvPr>
          <p:cNvSpPr txBox="1"/>
          <p:nvPr/>
        </p:nvSpPr>
        <p:spPr>
          <a:xfrm>
            <a:off x="10203589" y="1332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441720-470D-86F4-300D-3B6DFF0349FD}"/>
              </a:ext>
            </a:extLst>
          </p:cNvPr>
          <p:cNvSpPr txBox="1"/>
          <p:nvPr/>
        </p:nvSpPr>
        <p:spPr>
          <a:xfrm>
            <a:off x="1059708" y="37408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5637">
            <a:extLst>
              <a:ext uri="{FF2B5EF4-FFF2-40B4-BE49-F238E27FC236}">
                <a16:creationId xmlns:a16="http://schemas.microsoft.com/office/drawing/2014/main" id="{C907D220-7F14-963C-A004-159799832801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24537" r="51111"/>
          <a:stretch/>
        </p:blipFill>
        <p:spPr bwMode="auto">
          <a:xfrm>
            <a:off x="2433878" y="1916374"/>
            <a:ext cx="1101836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5637">
            <a:extLst>
              <a:ext uri="{FF2B5EF4-FFF2-40B4-BE49-F238E27FC236}">
                <a16:creationId xmlns:a16="http://schemas.microsoft.com/office/drawing/2014/main" id="{2262CF07-E3FE-CB92-345C-BF7269A8AEF2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75648"/>
          <a:stretch/>
        </p:blipFill>
        <p:spPr bwMode="auto">
          <a:xfrm>
            <a:off x="493844" y="1916374"/>
            <a:ext cx="1101836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5637">
            <a:extLst>
              <a:ext uri="{FF2B5EF4-FFF2-40B4-BE49-F238E27FC236}">
                <a16:creationId xmlns:a16="http://schemas.microsoft.com/office/drawing/2014/main" id="{C04F3910-BAC6-D549-39E1-797CBB3EF312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49815" r="23131"/>
          <a:stretch/>
        </p:blipFill>
        <p:spPr bwMode="auto">
          <a:xfrm>
            <a:off x="4367808" y="1916374"/>
            <a:ext cx="1224136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5637">
            <a:extLst>
              <a:ext uri="{FF2B5EF4-FFF2-40B4-BE49-F238E27FC236}">
                <a16:creationId xmlns:a16="http://schemas.microsoft.com/office/drawing/2014/main" id="{48F56F2E-71D6-8683-3DAB-EE01E7B39AB4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76869"/>
          <a:stretch/>
        </p:blipFill>
        <p:spPr bwMode="auto">
          <a:xfrm>
            <a:off x="6489566" y="1916374"/>
            <a:ext cx="1046594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4" name="yt_shape_1571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沿顺时针方向旋转得到的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715" name="yt_shape_15715"/>
          <p:cNvSpPr txBox="1"/>
          <p:nvPr/>
        </p:nvSpPr>
        <p:spPr>
          <a:xfrm>
            <a:off x="540000" y="1859435"/>
            <a:ext cx="41533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5716"/>
          <p:cNvSpPr txBox="1"/>
          <p:nvPr/>
        </p:nvSpPr>
        <p:spPr>
          <a:xfrm>
            <a:off x="540000" y="2491102"/>
            <a:ext cx="772006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由旋转知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717" name="yt_image_1571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7697" y="2491102"/>
            <a:ext cx="1654302" cy="16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9" name="yt_shape_15719"/>
          <p:cNvSpPr txBox="1"/>
          <p:nvPr/>
        </p:nvSpPr>
        <p:spPr>
          <a:xfrm>
            <a:off x="540000" y="900000"/>
            <a:ext cx="6907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为菱形时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720"/>
              <p:cNvSpPr txBox="1"/>
              <p:nvPr/>
            </p:nvSpPr>
            <p:spPr>
              <a:xfrm>
                <a:off x="540000" y="1531667"/>
                <a:ext cx="5996834" cy="34093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为菱形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5720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996834" cy="3409395"/>
              </a:xfrm>
              <a:prstGeom prst="rect">
                <a:avLst/>
              </a:prstGeom>
              <a:blipFill>
                <a:blip r:embed="rId2"/>
                <a:stretch>
                  <a:fillRect l="-3154" t="-1429" r="-2442" b="-4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5717">
            <a:extLst>
              <a:ext uri="{FF2B5EF4-FFF2-40B4-BE49-F238E27FC236}">
                <a16:creationId xmlns:a16="http://schemas.microsoft.com/office/drawing/2014/main" id="{E55E6827-5FBE-6047-1EB1-4BB226C3E44E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7697" y="1340768"/>
            <a:ext cx="1654302" cy="16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3" name="yt_shape_1564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下列各组图中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由图形甲变成图形乙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既能用平移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又能用旋转的是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中甲图为左上角的一个五角星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646" name="yt_shape_15646"/>
          <p:cNvSpPr txBox="1"/>
          <p:nvPr/>
        </p:nvSpPr>
        <p:spPr>
          <a:xfrm>
            <a:off x="540119" y="33842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650" name="yt_table_1565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03000"/>
              </p:ext>
            </p:extLst>
          </p:nvPr>
        </p:nvGraphicFramePr>
        <p:xfrm>
          <a:off x="540000" y="4478240"/>
          <a:ext cx="8652344" cy="424371"/>
        </p:xfrm>
        <a:graphic>
          <a:graphicData uri="http://schemas.openxmlformats.org/drawingml/2006/table">
            <a:tbl>
              <a:tblPr/>
              <a:tblGrid>
                <a:gridCol w="2387209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  <a:gridCol w="2371021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  <a:gridCol w="2371021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  <a:gridCol w="1523093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"/>
                  </a:ext>
                </a:extLst>
              </a:tr>
            </a:tbl>
          </a:graphicData>
        </a:graphic>
      </p:graphicFrame>
      <p:grpSp>
        <p:nvGrpSpPr>
          <p:cNvPr id="15647" name="yt_shape_15647_skip" title="H_161.18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1877" y="4478240"/>
            <a:ext cx="1777998" cy="2047104"/>
            <a:chOff x="0" y="0"/>
            <a:chExt cx="1812385" cy="2047104"/>
          </a:xfrm>
        </p:grpSpPr>
        <p:pic>
          <p:nvPicPr>
            <p:cNvPr id="2" name="yt_image_1564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2385" cy="1651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49" name="yt_shape_15649"/>
            <p:cNvSpPr txBox="1"/>
            <p:nvPr/>
          </p:nvSpPr>
          <p:spPr>
            <a:xfrm>
              <a:off x="372911" y="16871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A7F4CAF-AA4A-C1A7-68C5-36A436DDFC16}"/>
              </a:ext>
            </a:extLst>
          </p:cNvPr>
          <p:cNvSpPr txBox="1"/>
          <p:nvPr/>
        </p:nvSpPr>
        <p:spPr>
          <a:xfrm>
            <a:off x="4412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19F5B2-0599-5A12-2089-BA415B60EE73}"/>
              </a:ext>
            </a:extLst>
          </p:cNvPr>
          <p:cNvSpPr txBox="1"/>
          <p:nvPr/>
        </p:nvSpPr>
        <p:spPr>
          <a:xfrm>
            <a:off x="3210771" y="38128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5644">
            <a:extLst>
              <a:ext uri="{FF2B5EF4-FFF2-40B4-BE49-F238E27FC236}">
                <a16:creationId xmlns:a16="http://schemas.microsoft.com/office/drawing/2014/main" id="{236E02A4-4B26-915B-DB85-FF29AE75F9A7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21392" r="56023"/>
          <a:stretch/>
        </p:blipFill>
        <p:spPr bwMode="auto">
          <a:xfrm>
            <a:off x="2605259" y="1907324"/>
            <a:ext cx="1080121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5644">
            <a:extLst>
              <a:ext uri="{FF2B5EF4-FFF2-40B4-BE49-F238E27FC236}">
                <a16:creationId xmlns:a16="http://schemas.microsoft.com/office/drawing/2014/main" id="{7DB9F416-1B87-4D2D-AB7A-76FA8296D64D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81932"/>
          <a:stretch/>
        </p:blipFill>
        <p:spPr bwMode="auto">
          <a:xfrm>
            <a:off x="533536" y="1907324"/>
            <a:ext cx="864096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5644">
            <a:extLst>
              <a:ext uri="{FF2B5EF4-FFF2-40B4-BE49-F238E27FC236}">
                <a16:creationId xmlns:a16="http://schemas.microsoft.com/office/drawing/2014/main" id="{66D5B63D-5090-0796-77C0-F94D57AEAE22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49491" r="30935"/>
          <a:stretch/>
        </p:blipFill>
        <p:spPr bwMode="auto">
          <a:xfrm>
            <a:off x="5168771" y="1907324"/>
            <a:ext cx="936105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5644">
            <a:extLst>
              <a:ext uri="{FF2B5EF4-FFF2-40B4-BE49-F238E27FC236}">
                <a16:creationId xmlns:a16="http://schemas.microsoft.com/office/drawing/2014/main" id="{AAE48EB9-B874-69E0-25B5-B3F60D9E1D19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72179"/>
          <a:stretch/>
        </p:blipFill>
        <p:spPr bwMode="auto">
          <a:xfrm>
            <a:off x="7176120" y="1907324"/>
            <a:ext cx="1330501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52" name="yt_shape_1565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56" name="yt_table_15656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9755625"/>
                  </p:ext>
                </p:extLst>
              </p:nvPr>
            </p:nvGraphicFramePr>
            <p:xfrm>
              <a:off x="540000" y="2085128"/>
              <a:ext cx="8397622" cy="464630"/>
            </p:xfrm>
            <a:graphic>
              <a:graphicData uri="http://schemas.openxmlformats.org/drawingml/2006/table">
                <a:tbl>
                  <a:tblPr/>
                  <a:tblGrid>
                    <a:gridCol w="2502345">
                      <a:extLst>
                        <a:ext uri="{9D8B030D-6E8A-4147-A177-3AD203B41FA5}">
                          <a16:colId xmlns:a16="http://schemas.microsoft.com/office/drawing/2014/main" val="10785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8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87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7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656" name="yt_table_15656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9755625"/>
                  </p:ext>
                </p:extLst>
              </p:nvPr>
            </p:nvGraphicFramePr>
            <p:xfrm>
              <a:off x="540000" y="2085128"/>
              <a:ext cx="8397622" cy="464630"/>
            </p:xfrm>
            <a:graphic>
              <a:graphicData uri="http://schemas.openxmlformats.org/drawingml/2006/table">
                <a:tbl>
                  <a:tblPr/>
                  <a:tblGrid>
                    <a:gridCol w="2502345">
                      <a:extLst>
                        <a:ext uri="{9D8B030D-6E8A-4147-A177-3AD203B41FA5}">
                          <a16:colId xmlns:a16="http://schemas.microsoft.com/office/drawing/2014/main" val="10785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78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87"/>
                        </a:ext>
                      </a:extLst>
                    </a:gridCol>
                    <a:gridCol w="1478090">
                      <a:extLst>
                        <a:ext uri="{9D8B030D-6E8A-4147-A177-3AD203B41FA5}">
                          <a16:colId xmlns:a16="http://schemas.microsoft.com/office/drawing/2014/main" val="10788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494" r="-235523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4580" t="-6494" r="-146310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7490" t="-6494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653" name="yt_shape_15653_skip" title="H_162.51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630" y="2085128"/>
            <a:ext cx="1665221" cy="2063952"/>
            <a:chOff x="0" y="0"/>
            <a:chExt cx="1665221" cy="2063952"/>
          </a:xfrm>
        </p:grpSpPr>
        <p:pic>
          <p:nvPicPr>
            <p:cNvPr id="2" name="yt_image_15653">
              <a:extLst>
                <a:ext uri="">
  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5221" cy="1667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55" name="yt_shape_15655"/>
            <p:cNvSpPr txBox="1"/>
            <p:nvPr/>
          </p:nvSpPr>
          <p:spPr>
            <a:xfrm>
              <a:off x="299329" y="17039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ED96AEF-0C24-E63B-1E60-70B3AA699C8B}"/>
              </a:ext>
            </a:extLst>
          </p:cNvPr>
          <p:cNvSpPr txBox="1"/>
          <p:nvPr/>
        </p:nvSpPr>
        <p:spPr>
          <a:xfrm>
            <a:off x="1025292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57" name="yt_shape_15657"/>
              <p:cNvSpPr txBox="1"/>
              <p:nvPr/>
            </p:nvSpPr>
            <p:spPr>
              <a:xfrm>
                <a:off x="540119" y="900000"/>
                <a:ext cx="1153254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在第二象限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旋转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对应点的坐标是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5657" name="yt_shape_156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532545" cy="953915"/>
              </a:xfrm>
              <a:prstGeom prst="rect">
                <a:avLst/>
              </a:prstGeom>
              <a:blipFill>
                <a:blip r:embed="rId2"/>
                <a:stretch>
                  <a:fillRect l="-1639" t="-2564" r="-1481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60" name="yt_table_15660_skip" title="H_145.22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9636376"/>
                  </p:ext>
                </p:extLst>
              </p:nvPr>
            </p:nvGraphicFramePr>
            <p:xfrm>
              <a:off x="540000" y="2060848"/>
              <a:ext cx="4818317" cy="1844296"/>
            </p:xfrm>
            <a:graphic>
              <a:graphicData uri="http://schemas.openxmlformats.org/drawingml/2006/table">
                <a:tbl>
                  <a:tblPr/>
                  <a:tblGrid>
                    <a:gridCol w="4818317">
                      <a:extLst>
                        <a:ext uri="{9D8B030D-6E8A-4147-A177-3AD203B41FA5}">
                          <a16:colId xmlns:a16="http://schemas.microsoft.com/office/drawing/2014/main" val="107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660" name="yt_table_15660_skip" title="H_145.22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9636376"/>
                  </p:ext>
                </p:extLst>
              </p:nvPr>
            </p:nvGraphicFramePr>
            <p:xfrm>
              <a:off x="540000" y="2060848"/>
              <a:ext cx="4818317" cy="1844296"/>
            </p:xfrm>
            <a:graphic>
              <a:graphicData uri="http://schemas.openxmlformats.org/drawingml/2006/table">
                <a:tbl>
                  <a:tblPr/>
                  <a:tblGrid>
                    <a:gridCol w="4818317">
                      <a:extLst>
                        <a:ext uri="{9D8B030D-6E8A-4147-A177-3AD203B41FA5}">
                          <a16:colId xmlns:a16="http://schemas.microsoft.com/office/drawing/2014/main" val="1078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b="-3381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6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b="-2381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7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6667" b="-14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02632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659" name="yt_image_15659_skip" title="H_130.0082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98743" y="2060848"/>
            <a:ext cx="1651104" cy="165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2EED05-C009-AA3A-3A33-8007B9D096D2}"/>
              </a:ext>
            </a:extLst>
          </p:cNvPr>
          <p:cNvSpPr txBox="1"/>
          <p:nvPr/>
        </p:nvSpPr>
        <p:spPr>
          <a:xfrm>
            <a:off x="11136560" y="137695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1" name="yt_shape_15661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662" name="yt_shape_15662"/>
          <p:cNvSpPr txBox="1"/>
          <p:nvPr/>
        </p:nvSpPr>
        <p:spPr>
          <a:xfrm>
            <a:off x="540119" y="1379303"/>
            <a:ext cx="78601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如图是一个标准的五角星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若将它绕旋转中心旋转一定角度后能与自身重合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则至少应将它旋转的度数是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666" name="yt_shape_15666"/>
          <p:cNvSpPr txBox="1"/>
          <p:nvPr/>
        </p:nvSpPr>
        <p:spPr>
          <a:xfrm>
            <a:off x="540000" y="44900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663" name="yt_shape_15663" title="H_153.43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0746" y="1052736"/>
            <a:ext cx="1631878" cy="1948608"/>
            <a:chOff x="0" y="0"/>
            <a:chExt cx="1631878" cy="1948608"/>
          </a:xfrm>
        </p:grpSpPr>
        <p:pic>
          <p:nvPicPr>
            <p:cNvPr id="2" name="yt_image_1566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1878" cy="1552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65" name="yt_shape_15665"/>
            <p:cNvSpPr txBox="1"/>
            <p:nvPr/>
          </p:nvSpPr>
          <p:spPr>
            <a:xfrm>
              <a:off x="282658" y="15886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667" name="yt_shape_15667"/>
          <p:cNvSpPr txBox="1"/>
          <p:nvPr/>
        </p:nvSpPr>
        <p:spPr>
          <a:xfrm>
            <a:off x="540000" y="2395685"/>
            <a:ext cx="93423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668" name="yt_shape_15668"/>
          <p:cNvSpPr txBox="1"/>
          <p:nvPr/>
        </p:nvSpPr>
        <p:spPr>
          <a:xfrm>
            <a:off x="540120" y="2874988"/>
            <a:ext cx="934205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点对应点的坐标为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72C2DB-D5A9-ACB8-0F16-532AC143CE86}"/>
              </a:ext>
            </a:extLst>
          </p:cNvPr>
          <p:cNvSpPr txBox="1"/>
          <p:nvPr/>
        </p:nvSpPr>
        <p:spPr>
          <a:xfrm>
            <a:off x="7320136" y="18079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C70EE9-6A66-3061-447F-F532FBDFCF27}"/>
              </a:ext>
            </a:extLst>
          </p:cNvPr>
          <p:cNvSpPr txBox="1"/>
          <p:nvPr/>
        </p:nvSpPr>
        <p:spPr>
          <a:xfrm>
            <a:off x="9016139" y="234888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600019-2705-CE2B-C522-E3166C60D8B9}"/>
              </a:ext>
            </a:extLst>
          </p:cNvPr>
          <p:cNvSpPr txBox="1"/>
          <p:nvPr/>
        </p:nvSpPr>
        <p:spPr>
          <a:xfrm>
            <a:off x="3215680" y="330367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0" name="yt_shape_15669" title="H_148.2293">
            <a:extLst>
              <a:ext uri="{FF2B5EF4-FFF2-40B4-BE49-F238E27FC236}">
                <a16:creationId xmlns:a16="http://schemas.microsoft.com/office/drawing/2014/main" id="{59F01737-809D-D8D9-CC60-2450CA2988B9}"/>
              </a:ext>
            </a:extLst>
          </p:cNvPr>
          <p:cNvGrpSpPr/>
          <p:nvPr/>
        </p:nvGrpSpPr>
        <p:grpSpPr>
          <a:xfrm>
            <a:off x="5351380" y="4066768"/>
            <a:ext cx="1489239" cy="1882512"/>
            <a:chOff x="0" y="0"/>
            <a:chExt cx="1489239" cy="1882512"/>
          </a:xfrm>
        </p:grpSpPr>
        <p:pic>
          <p:nvPicPr>
            <p:cNvPr id="11" name="yt_image_15669">
              <a:extLst>
                <a:ext uri="{FF2B5EF4-FFF2-40B4-BE49-F238E27FC236}">
                  <a16:creationId xmlns:a16="http://schemas.microsoft.com/office/drawing/2014/main" id="{439738B3-35CF-A907-861C-4C283F589D43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9239" cy="1486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5671">
              <a:extLst>
                <a:ext uri="{FF2B5EF4-FFF2-40B4-BE49-F238E27FC236}">
                  <a16:creationId xmlns:a16="http://schemas.microsoft.com/office/drawing/2014/main" id="{B17C7A6C-1A8A-CBFD-A17C-4CAA0F0F88DB}"/>
                </a:ext>
              </a:extLst>
            </p:cNvPr>
            <p:cNvSpPr txBox="1"/>
            <p:nvPr/>
          </p:nvSpPr>
          <p:spPr>
            <a:xfrm>
              <a:off x="211338" y="15225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3" name="yt_shape_1567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677" name="yt_shape_15677"/>
          <p:cNvSpPr txBox="1"/>
          <p:nvPr/>
        </p:nvSpPr>
        <p:spPr>
          <a:xfrm>
            <a:off x="540000" y="33687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674" name="yt_shape_15674" title="H_102.869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5132" y="2011799"/>
            <a:ext cx="1921735" cy="1306440"/>
            <a:chOff x="0" y="0"/>
            <a:chExt cx="1921735" cy="1306440"/>
          </a:xfrm>
        </p:grpSpPr>
        <p:pic>
          <p:nvPicPr>
            <p:cNvPr id="2" name="yt_image_1567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1735" cy="910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76" name="yt_shape_15676"/>
            <p:cNvSpPr txBox="1"/>
            <p:nvPr/>
          </p:nvSpPr>
          <p:spPr>
            <a:xfrm>
              <a:off x="351403" y="9464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3043612-BA08-14CF-0274-E39EE9A01EAE}"/>
              </a:ext>
            </a:extLst>
          </p:cNvPr>
          <p:cNvSpPr txBox="1"/>
          <p:nvPr/>
        </p:nvSpPr>
        <p:spPr>
          <a:xfrm>
            <a:off x="4425450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5678">
                <a:extLst>
                  <a:ext uri="{FF2B5EF4-FFF2-40B4-BE49-F238E27FC236}">
                    <a16:creationId xmlns:a16="http://schemas.microsoft.com/office/drawing/2014/main" id="{4A6930C4-D7BF-7EA9-971E-5C6D13568A32}"/>
                  </a:ext>
                </a:extLst>
              </p:cNvPr>
              <p:cNvSpPr txBox="1"/>
              <p:nvPr/>
            </p:nvSpPr>
            <p:spPr>
              <a:xfrm>
                <a:off x="540119" y="3531114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的两个正方形互相重合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按住其中一个不动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将另一个绕顶点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则这两个正方形重叠部分的面积是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4" name="yt_shape_15678">
                <a:extLst>
                  <a:ext uri="{FF2B5EF4-FFF2-40B4-BE49-F238E27FC236}">
                    <a16:creationId xmlns:a16="http://schemas.microsoft.com/office/drawing/2014/main" id="{4A6930C4-D7BF-7EA9-971E-5C6D13568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31114"/>
                <a:ext cx="11111999" cy="946798"/>
              </a:xfrm>
              <a:prstGeom prst="rect">
                <a:avLst/>
              </a:prstGeom>
              <a:blipFill>
                <a:blip r:embed="rId3"/>
                <a:stretch>
                  <a:fillRect l="-1701" t="-7051" b="-14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yt_shape_15680" title="H_145.2189">
            <a:extLst>
              <a:ext uri="{FF2B5EF4-FFF2-40B4-BE49-F238E27FC236}">
                <a16:creationId xmlns:a16="http://schemas.microsoft.com/office/drawing/2014/main" id="{D039F068-A245-10E3-5045-7628FBA5CC89}"/>
              </a:ext>
            </a:extLst>
          </p:cNvPr>
          <p:cNvGrpSpPr/>
          <p:nvPr/>
        </p:nvGrpSpPr>
        <p:grpSpPr>
          <a:xfrm>
            <a:off x="5369132" y="4681064"/>
            <a:ext cx="1453734" cy="1844280"/>
            <a:chOff x="0" y="0"/>
            <a:chExt cx="1453734" cy="1844280"/>
          </a:xfrm>
        </p:grpSpPr>
        <p:pic>
          <p:nvPicPr>
            <p:cNvPr id="6" name="yt_image_15680">
              <a:extLst>
                <a:ext uri="{FF2B5EF4-FFF2-40B4-BE49-F238E27FC236}">
                  <a16:creationId xmlns:a16="http://schemas.microsoft.com/office/drawing/2014/main" id="{D24C7678-3607-7E22-0E78-24B332F12083}"/>
                </a:ex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53734" cy="1448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5682">
              <a:extLst>
                <a:ext uri="{FF2B5EF4-FFF2-40B4-BE49-F238E27FC236}">
                  <a16:creationId xmlns:a16="http://schemas.microsoft.com/office/drawing/2014/main" id="{89E366BE-5353-C4A4-1F9E-D03981BF5EB4}"/>
                </a:ext>
              </a:extLst>
            </p:cNvPr>
            <p:cNvSpPr txBox="1"/>
            <p:nvPr/>
          </p:nvSpPr>
          <p:spPr>
            <a:xfrm>
              <a:off x="117403" y="14842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E10E0FE-35E2-E042-645C-144C45B4C9CA}"/>
                  </a:ext>
                </a:extLst>
              </p:cNvPr>
              <p:cNvSpPr txBox="1"/>
              <p:nvPr/>
            </p:nvSpPr>
            <p:spPr>
              <a:xfrm>
                <a:off x="7765307" y="3988407"/>
                <a:ext cx="13105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E10E0FE-35E2-E042-645C-144C45B4C9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5307" y="3988407"/>
                <a:ext cx="1310514" cy="520713"/>
              </a:xfrm>
              <a:prstGeom prst="rect">
                <a:avLst/>
              </a:prstGeom>
              <a:blipFill>
                <a:blip r:embed="rId5"/>
                <a:stretch>
                  <a:fillRect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84" name="yt_shape_15684"/>
              <p:cNvSpPr txBox="1"/>
              <p:nvPr/>
            </p:nvSpPr>
            <p:spPr>
              <a:xfrm>
                <a:off x="540119" y="900000"/>
                <a:ext cx="11111999" cy="14711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连续作旋转变换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依次得到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的直角顶点的坐标为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674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684" name="yt_shape_15684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71108"/>
              </a:xfrm>
              <a:prstGeom prst="rect">
                <a:avLst/>
              </a:prstGeom>
              <a:blipFill>
                <a:blip r:embed="rId2"/>
                <a:stretch>
                  <a:fillRect l="-1701" t="-2905" r="-1098" b="-9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86" name="yt_image_1568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9756" y="2574260"/>
            <a:ext cx="4032486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BBCE39-94D4-AE5A-8A2E-BEB9BABB97C6}"/>
                  </a:ext>
                </a:extLst>
              </p:cNvPr>
              <p:cNvSpPr txBox="1"/>
              <p:nvPr/>
            </p:nvSpPr>
            <p:spPr>
              <a:xfrm>
                <a:off x="1059708" y="1844824"/>
                <a:ext cx="3291713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674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BBCE39-94D4-AE5A-8A2E-BEB9BABB97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844824"/>
                <a:ext cx="3291713" cy="519634"/>
              </a:xfrm>
              <a:prstGeom prst="rect">
                <a:avLst/>
              </a:prstGeom>
              <a:blipFill>
                <a:blip r:embed="rId4"/>
                <a:stretch>
                  <a:fillRect l="-2963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8" name="yt_shape_15688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689" name="yt_shape_15689"/>
          <p:cNvSpPr txBox="1"/>
          <p:nvPr/>
        </p:nvSpPr>
        <p:spPr>
          <a:xfrm>
            <a:off x="540000" y="1379303"/>
            <a:ext cx="63430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平面上有四边形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690" name="yt_shape_15690"/>
          <p:cNvSpPr txBox="1"/>
          <p:nvPr/>
        </p:nvSpPr>
        <p:spPr>
          <a:xfrm>
            <a:off x="540120" y="1858606"/>
            <a:ext cx="634296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5691"/>
          <p:cNvSpPr txBox="1"/>
          <p:nvPr/>
        </p:nvSpPr>
        <p:spPr>
          <a:xfrm>
            <a:off x="540000" y="2970405"/>
            <a:ext cx="5522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所作四边形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692" name="yt_image_156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73029" y="908720"/>
            <a:ext cx="2578851" cy="248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5702">
            <a:extLst>
              <a:ext uri="{FF2B5EF4-FFF2-40B4-BE49-F238E27FC236}">
                <a16:creationId xmlns:a16="http://schemas.microsoft.com/office/drawing/2014/main" id="{797D54D4-BBE3-22F2-2ACF-3A5F234A471A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3640731"/>
            <a:ext cx="2531544" cy="248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694">
            <a:extLst>
              <a:ext uri="{FF2B5EF4-FFF2-40B4-BE49-F238E27FC236}">
                <a16:creationId xmlns:a16="http://schemas.microsoft.com/office/drawing/2014/main" id="{41C7DCFF-8F61-2EEF-18FA-84884440AD8C}"/>
              </a:ext>
            </a:extLst>
          </p:cNvPr>
          <p:cNvSpPr txBox="1"/>
          <p:nvPr/>
        </p:nvSpPr>
        <p:spPr>
          <a:xfrm>
            <a:off x="540119" y="3501008"/>
            <a:ext cx="641997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5" name="yt_shape_15695">
            <a:extLst>
              <a:ext uri="{FF2B5EF4-FFF2-40B4-BE49-F238E27FC236}">
                <a16:creationId xmlns:a16="http://schemas.microsoft.com/office/drawing/2014/main" id="{F1CFD125-722B-EBE4-D96B-DB9C9E060C1C}"/>
              </a:ext>
            </a:extLst>
          </p:cNvPr>
          <p:cNvSpPr txBox="1"/>
          <p:nvPr/>
        </p:nvSpPr>
        <p:spPr>
          <a:xfrm>
            <a:off x="540000" y="4612807"/>
            <a:ext cx="5522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所作四边形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5698">
            <a:extLst>
              <a:ext uri="{FF2B5EF4-FFF2-40B4-BE49-F238E27FC236}">
                <a16:creationId xmlns:a16="http://schemas.microsoft.com/office/drawing/2014/main" id="{D78FFE58-FEE3-7405-D711-DDAB94DACD8F}"/>
              </a:ext>
            </a:extLst>
          </p:cNvPr>
          <p:cNvSpPr txBox="1"/>
          <p:nvPr/>
        </p:nvSpPr>
        <p:spPr>
          <a:xfrm>
            <a:off x="540119" y="5152970"/>
            <a:ext cx="685202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若对称请在图中画出对称轴或对称中心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7" name="yt_shape_15699">
            <a:extLst>
              <a:ext uri="{FF2B5EF4-FFF2-40B4-BE49-F238E27FC236}">
                <a16:creationId xmlns:a16="http://schemas.microsoft.com/office/drawing/2014/main" id="{4EBB2770-FD0D-D21C-FCE2-6A31EF496CA0}"/>
              </a:ext>
            </a:extLst>
          </p:cNvPr>
          <p:cNvSpPr txBox="1"/>
          <p:nvPr/>
        </p:nvSpPr>
        <p:spPr>
          <a:xfrm>
            <a:off x="540118" y="6264769"/>
            <a:ext cx="987636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4" name="yt_shape_1570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关于某点中心对称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三点的坐标分别是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705" name="yt_shape_15705"/>
          <p:cNvSpPr txBox="1"/>
          <p:nvPr/>
        </p:nvSpPr>
        <p:spPr>
          <a:xfrm>
            <a:off x="540000" y="185943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求对称中心的坐标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5706"/>
          <p:cNvSpPr txBox="1"/>
          <p:nvPr/>
        </p:nvSpPr>
        <p:spPr>
          <a:xfrm>
            <a:off x="540119" y="2491102"/>
            <a:ext cx="555588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三点的坐标分别是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对称中心的坐标为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707" name="yt_image_1570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5989" y="2491102"/>
            <a:ext cx="1556010" cy="173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09" name="yt_shape_15709"/>
          <p:cNvSpPr txBox="1"/>
          <p:nvPr/>
        </p:nvSpPr>
        <p:spPr>
          <a:xfrm>
            <a:off x="540000" y="3933056"/>
            <a:ext cx="49757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710"/>
              <p:cNvSpPr txBox="1"/>
              <p:nvPr/>
            </p:nvSpPr>
            <p:spPr>
              <a:xfrm>
                <a:off x="540000" y="4564723"/>
                <a:ext cx="7566430" cy="14258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等边三角形的边长为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57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64723"/>
                <a:ext cx="7566430" cy="1425840"/>
              </a:xfrm>
              <a:prstGeom prst="rect">
                <a:avLst/>
              </a:prstGeom>
              <a:blipFill>
                <a:blip r:embed="rId3"/>
                <a:stretch>
                  <a:fillRect l="-2498" t="-3846" r="-1370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1211</Words>
  <Application>Microsoft Office PowerPoint</Application>
  <PresentationFormat>宽屏</PresentationFormat>
  <Paragraphs>79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43</cp:revision>
  <dcterms:created xsi:type="dcterms:W3CDTF">2023-05-05T05:33:04Z</dcterms:created>
  <dcterms:modified xsi:type="dcterms:W3CDTF">2023-05-14T16:39:38Z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