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4" r:id="rId4"/>
    <p:sldId id="367" r:id="rId5"/>
    <p:sldId id="368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5" name="yt_shape_15245"/>
          <p:cNvSpPr txBox="1"/>
          <p:nvPr/>
        </p:nvSpPr>
        <p:spPr>
          <a:xfrm>
            <a:off x="540000" y="900000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按要求解下列方程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46" name="yt_shape_15246"/>
          <p:cNvSpPr txBox="1"/>
          <p:nvPr/>
        </p:nvSpPr>
        <p:spPr>
          <a:xfrm>
            <a:off x="540000" y="1379303"/>
            <a:ext cx="57788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用直接开平方法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15247" name="yt_shape_15247"/>
          <p:cNvSpPr txBox="1"/>
          <p:nvPr/>
        </p:nvSpPr>
        <p:spPr>
          <a:xfrm>
            <a:off x="540000" y="1858606"/>
            <a:ext cx="396582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48" name="yt_shape_15248"/>
          <p:cNvSpPr txBox="1"/>
          <p:nvPr/>
        </p:nvSpPr>
        <p:spPr>
          <a:xfrm>
            <a:off x="540000" y="3298172"/>
            <a:ext cx="45300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249" name="yt_shape_15249"/>
              <p:cNvSpPr txBox="1"/>
              <p:nvPr/>
            </p:nvSpPr>
            <p:spPr>
              <a:xfrm>
                <a:off x="540000" y="3777475"/>
                <a:ext cx="3600473" cy="28473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34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34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34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249" name="yt_shape_15249" descr="{&quot;rangeId&quot;: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77475"/>
                <a:ext cx="3600473" cy="2847383"/>
              </a:xfrm>
              <a:prstGeom prst="rect">
                <a:avLst/>
              </a:prstGeom>
              <a:blipFill>
                <a:blip r:embed="rId2"/>
                <a:stretch>
                  <a:fillRect l="-5254" r="-4237" b="-2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47" grpId="0" build="allAtOnce"/>
      <p:bldP spid="1524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251" name="yt_shape_15251"/>
              <p:cNvSpPr txBox="1"/>
              <p:nvPr/>
            </p:nvSpPr>
            <p:spPr>
              <a:xfrm>
                <a:off x="540000" y="900000"/>
                <a:ext cx="505599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用公式法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15251" name="yt_shape_152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55999" cy="465577"/>
              </a:xfrm>
              <a:prstGeom prst="rect">
                <a:avLst/>
              </a:prstGeom>
              <a:blipFill>
                <a:blip r:embed="rId2"/>
                <a:stretch>
                  <a:fillRect l="-3739" t="-5263" r="-265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253" name="yt_shape_15253"/>
              <p:cNvSpPr txBox="1"/>
              <p:nvPr/>
            </p:nvSpPr>
            <p:spPr>
              <a:xfrm>
                <a:off x="540000" y="1416365"/>
                <a:ext cx="5580182" cy="1798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−(−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253" name="yt_shape_15253" descr="{&quot;rangeId&quot;:1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6365"/>
                <a:ext cx="5580182" cy="1798698"/>
              </a:xfrm>
              <a:prstGeom prst="rect">
                <a:avLst/>
              </a:prstGeom>
              <a:blipFill>
                <a:blip r:embed="rId3"/>
                <a:stretch>
                  <a:fillRect l="-3388" t="-1017" r="-2295" b="-9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255" name="yt_shape_15255"/>
          <p:cNvSpPr txBox="1"/>
          <p:nvPr/>
        </p:nvSpPr>
        <p:spPr>
          <a:xfrm>
            <a:off x="540000" y="3265851"/>
            <a:ext cx="62228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用因式分解法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56" name="yt_shape_15256"/>
          <p:cNvSpPr txBox="1"/>
          <p:nvPr/>
        </p:nvSpPr>
        <p:spPr>
          <a:xfrm>
            <a:off x="540000" y="3745154"/>
            <a:ext cx="437619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2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2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2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3" grpId="0" build="allAtOnce"/>
      <p:bldP spid="1525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" name="yt_shape_15257"/>
          <p:cNvSpPr txBox="1"/>
          <p:nvPr/>
        </p:nvSpPr>
        <p:spPr>
          <a:xfrm>
            <a:off x="540000" y="900000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用适当的方法解方程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5258" name="yt_shape_15258"/>
          <p:cNvSpPr txBox="1"/>
          <p:nvPr/>
        </p:nvSpPr>
        <p:spPr>
          <a:xfrm>
            <a:off x="540000" y="1379303"/>
            <a:ext cx="32476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259" name="yt_shape_15259"/>
              <p:cNvSpPr txBox="1"/>
              <p:nvPr/>
            </p:nvSpPr>
            <p:spPr>
              <a:xfrm>
                <a:off x="540000" y="1858606"/>
                <a:ext cx="3930563" cy="1603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259" name="yt_shape_15259" descr="{&quot;rangeId&quot;: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3930563" cy="1603003"/>
              </a:xfrm>
              <a:prstGeom prst="rect">
                <a:avLst/>
              </a:prstGeom>
              <a:blipFill>
                <a:blip r:embed="rId2"/>
                <a:stretch>
                  <a:fillRect l="-4814" t="-3422" r="-3727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261" name="yt_shape_15261"/>
          <p:cNvSpPr txBox="1"/>
          <p:nvPr/>
        </p:nvSpPr>
        <p:spPr>
          <a:xfrm>
            <a:off x="540000" y="3512397"/>
            <a:ext cx="32989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262" name="yt_shape_15262"/>
          <p:cNvSpPr txBox="1"/>
          <p:nvPr/>
        </p:nvSpPr>
        <p:spPr>
          <a:xfrm>
            <a:off x="540000" y="3991700"/>
            <a:ext cx="293990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9996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2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2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9" grpId="0" build="allAtOnce"/>
      <p:bldP spid="1526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3" name="yt_shape_15263"/>
          <p:cNvSpPr txBox="1"/>
          <p:nvPr/>
        </p:nvSpPr>
        <p:spPr>
          <a:xfrm>
            <a:off x="540000" y="900000"/>
            <a:ext cx="36067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264" name="yt_shape_15264"/>
              <p:cNvSpPr txBox="1"/>
              <p:nvPr/>
            </p:nvSpPr>
            <p:spPr>
              <a:xfrm>
                <a:off x="540000" y="1379303"/>
                <a:ext cx="4222310" cy="20802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264" name="yt_shape_15264" descr="{&quot;rangeId&quot;: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4222310" cy="2080249"/>
              </a:xfrm>
              <a:prstGeom prst="rect">
                <a:avLst/>
              </a:prstGeom>
              <a:blipFill>
                <a:blip r:embed="rId2"/>
                <a:stretch>
                  <a:fillRect l="-4480" t="-2339" r="-3468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266" name="yt_shape_15266"/>
          <p:cNvSpPr txBox="1"/>
          <p:nvPr/>
        </p:nvSpPr>
        <p:spPr>
          <a:xfrm>
            <a:off x="540000" y="3510340"/>
            <a:ext cx="42736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267" name="yt_shape_15267"/>
          <p:cNvSpPr txBox="1"/>
          <p:nvPr/>
        </p:nvSpPr>
        <p:spPr>
          <a:xfrm>
            <a:off x="540000" y="3989643"/>
            <a:ext cx="247824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2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2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64" grpId="0" build="allAtOnce"/>
      <p:bldP spid="1526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8" name="yt_shape_15268"/>
          <p:cNvSpPr txBox="1"/>
          <p:nvPr/>
        </p:nvSpPr>
        <p:spPr>
          <a:xfrm>
            <a:off x="540000" y="900000"/>
            <a:ext cx="50077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269" name="yt_shape_15269"/>
              <p:cNvSpPr txBox="1"/>
              <p:nvPr/>
            </p:nvSpPr>
            <p:spPr>
              <a:xfrm>
                <a:off x="540000" y="1379303"/>
                <a:ext cx="4023666" cy="24438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269" name="yt_shape_15269" descr="{&quot;rangeId&quot;: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4023666" cy="2443811"/>
              </a:xfrm>
              <a:prstGeom prst="rect">
                <a:avLst/>
              </a:prstGeom>
              <a:blipFill>
                <a:blip r:embed="rId2"/>
                <a:stretch>
                  <a:fillRect l="-4697" t="-1995" r="-3636" b="-3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6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490</Words>
  <Application>Microsoft Office PowerPoint</Application>
  <PresentationFormat>宽屏</PresentationFormat>
  <Paragraphs>44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37</cp:revision>
  <dcterms:created xsi:type="dcterms:W3CDTF">2023-05-05T05:33:04Z</dcterms:created>
  <dcterms:modified xsi:type="dcterms:W3CDTF">2023-05-14T09:54:49Z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