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69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4" name="yt_shape_11854"/>
          <p:cNvSpPr txBox="1"/>
          <p:nvPr/>
        </p:nvSpPr>
        <p:spPr>
          <a:xfrm>
            <a:off x="540119" y="900198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轴交抛物线于点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855" name="yt_image_1185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260" y="1730379"/>
            <a:ext cx="1779478" cy="166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7" name="yt_shape_11857"/>
          <p:cNvSpPr txBox="1"/>
          <p:nvPr/>
        </p:nvSpPr>
        <p:spPr>
          <a:xfrm>
            <a:off x="540000" y="3443300"/>
            <a:ext cx="9678932" cy="15919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＝｜（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）｜＝｜－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58">
                <a:extLst>
                  <a:ext uri="{FF2B5EF4-FFF2-40B4-BE49-F238E27FC236}">
                    <a16:creationId xmlns:a16="http://schemas.microsoft.com/office/drawing/2014/main" id="{73C8C53D-D978-B845-BFD7-3976CAC9D76D}"/>
                  </a:ext>
                </a:extLst>
              </p:cNvPr>
              <p:cNvSpPr txBox="1"/>
              <p:nvPr/>
            </p:nvSpPr>
            <p:spPr>
              <a:xfrm>
                <a:off x="540119" y="5086010"/>
                <a:ext cx="11111999" cy="12784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1858" descr="{&quot;rangeId&quot;:9,&quot;color&quot;:&quot;R&quot;,&quot;mathAnswerShape&quot;:1}">
                <a:extLst>
                  <a:ext uri="{FF2B5EF4-FFF2-40B4-BE49-F238E27FC236}">
                    <a16:creationId xmlns:a16="http://schemas.microsoft.com/office/drawing/2014/main" id="{73C8C53D-D978-B845-BFD7-3976CAC9D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86010"/>
                <a:ext cx="11111999" cy="1278492"/>
              </a:xfrm>
              <a:prstGeom prst="rect">
                <a:avLst/>
              </a:prstGeom>
              <a:blipFill>
                <a:blip r:embed="rId3"/>
                <a:stretch>
                  <a:fillRect l="-1701" r="-1098" b="-7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57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0" name="yt_shape_11860"/>
          <p:cNvSpPr txBox="1"/>
          <p:nvPr/>
        </p:nvSpPr>
        <p:spPr>
          <a:xfrm>
            <a:off x="540119" y="900000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861" name="yt_shape_11861"/>
          <p:cNvSpPr txBox="1"/>
          <p:nvPr/>
        </p:nvSpPr>
        <p:spPr>
          <a:xfrm>
            <a:off x="540000" y="1730777"/>
            <a:ext cx="560890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求抛物线的解析式及顶点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62"/>
              <p:cNvSpPr txBox="1"/>
              <p:nvPr/>
            </p:nvSpPr>
            <p:spPr>
              <a:xfrm>
                <a:off x="540000" y="2193514"/>
                <a:ext cx="9332683" cy="2218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2" name="yt_shape_118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3514"/>
                <a:ext cx="9332683" cy="2218684"/>
              </a:xfrm>
              <a:prstGeom prst="rect">
                <a:avLst/>
              </a:prstGeom>
              <a:blipFill>
                <a:blip r:embed="rId2"/>
                <a:stretch>
                  <a:fillRect l="-2025" t="-4945" r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64" name="yt_image_1186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8551" y="2551760"/>
            <a:ext cx="1703448" cy="170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6" name="yt_shape_11866"/>
          <p:cNvSpPr txBox="1"/>
          <p:nvPr/>
        </p:nvSpPr>
        <p:spPr>
          <a:xfrm>
            <a:off x="540000" y="5822419"/>
            <a:ext cx="1065996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轴上找一点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67" name="yt_shape_11867"/>
          <p:cNvSpPr txBox="1"/>
          <p:nvPr/>
        </p:nvSpPr>
        <p:spPr>
          <a:xfrm>
            <a:off x="540000" y="4497770"/>
            <a:ext cx="497411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68" name="yt_shape_11868"/>
          <p:cNvSpPr txBox="1"/>
          <p:nvPr/>
        </p:nvSpPr>
        <p:spPr>
          <a:xfrm>
            <a:off x="540000" y="4929818"/>
            <a:ext cx="505907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869" name="yt_shape_11869"/>
          <p:cNvSpPr txBox="1"/>
          <p:nvPr/>
        </p:nvSpPr>
        <p:spPr>
          <a:xfrm>
            <a:off x="540000" y="5361866"/>
            <a:ext cx="191558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70">
                <a:extLst>
                  <a:ext uri="{FF2B5EF4-FFF2-40B4-BE49-F238E27FC236}">
                    <a16:creationId xmlns:a16="http://schemas.microsoft.com/office/drawing/2014/main" id="{8FD57762-BDD4-DD57-1D7A-6A136DA1B682}"/>
                  </a:ext>
                </a:extLst>
              </p:cNvPr>
              <p:cNvSpPr txBox="1"/>
              <p:nvPr/>
            </p:nvSpPr>
            <p:spPr>
              <a:xfrm>
                <a:off x="540000" y="6264441"/>
                <a:ext cx="2080826" cy="4049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870">
                <a:extLst>
                  <a:ext uri="{FF2B5EF4-FFF2-40B4-BE49-F238E27FC236}">
                    <a16:creationId xmlns:a16="http://schemas.microsoft.com/office/drawing/2014/main" id="{8FD57762-BDD4-DD57-1D7A-6A136DA1B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64441"/>
                <a:ext cx="2080826" cy="404919"/>
              </a:xfrm>
              <a:prstGeom prst="rect">
                <a:avLst/>
              </a:prstGeom>
              <a:blipFill>
                <a:blip r:embed="rId4"/>
                <a:stretch>
                  <a:fillRect l="-9091" t="-21212" r="-7918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867" grpId="0" build="allAtOnce"/>
      <p:bldP spid="11868" grpId="0" build="allAtOnce"/>
      <p:bldP spid="11869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74" name="yt_shape_11874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与抛物线交于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74" name="yt_shape_11874" descr="{&quot;rangeId&quot;:1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76" name="yt_shape_11876"/>
          <p:cNvSpPr txBox="1"/>
          <p:nvPr/>
        </p:nvSpPr>
        <p:spPr>
          <a:xfrm>
            <a:off x="540000" y="2057309"/>
            <a:ext cx="76928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两点的坐标及直线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77"/>
              <p:cNvSpPr txBox="1"/>
              <p:nvPr/>
            </p:nvSpPr>
            <p:spPr>
              <a:xfrm>
                <a:off x="540000" y="2688976"/>
                <a:ext cx="559929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1877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8976"/>
                <a:ext cx="5599290" cy="1119024"/>
              </a:xfrm>
              <a:prstGeom prst="rect">
                <a:avLst/>
              </a:prstGeom>
              <a:blipFill>
                <a:blip r:embed="rId3"/>
                <a:stretch>
                  <a:fillRect l="-3377" t="-4348" r="-239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9" name="yt_image_1187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6025" y="2688976"/>
            <a:ext cx="2615974" cy="182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1" name="yt_shape_118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是抛物线上的动点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横坐标为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82"/>
              <p:cNvSpPr txBox="1"/>
              <p:nvPr/>
            </p:nvSpPr>
            <p:spPr>
              <a:xfrm>
                <a:off x="540119" y="1916832"/>
                <a:ext cx="8292260" cy="48528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在由点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的抛物线上运动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>
          <p:sp>
            <p:nvSpPr>
              <p:cNvPr id="3" name="yt_shape_118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6832"/>
                <a:ext cx="8292260" cy="4852803"/>
              </a:xfrm>
              <a:prstGeom prst="rect">
                <a:avLst/>
              </a:prstGeom>
              <a:blipFill>
                <a:blip r:embed="rId2"/>
                <a:stretch>
                  <a:fillRect l="-227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84" name="yt_image_1188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7687" y="2011799"/>
            <a:ext cx="2554312" cy="177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CA8243A9-BECF-C8D8-0D3E-AF753E55C21A}"/>
                  </a:ext>
                </a:extLst>
              </p:cNvPr>
              <p:cNvSpPr txBox="1"/>
              <p:nvPr/>
            </p:nvSpPr>
            <p:spPr>
              <a:xfrm>
                <a:off x="540119" y="1898795"/>
                <a:ext cx="7218323" cy="2970365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的坐标是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CA8243A9-BECF-C8D8-0D3E-AF753E55C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8795"/>
                <a:ext cx="7218323" cy="2970365"/>
              </a:xfrm>
              <a:prstGeom prst="rect">
                <a:avLst/>
              </a:prstGeom>
              <a:blipFill>
                <a:blip r:embed="rId2"/>
                <a:stretch>
                  <a:fillRect l="-2618" t="-1639" r="-1520" b="-245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1884">
            <a:extLst>
              <a:ext uri="{FF2B5EF4-FFF2-40B4-BE49-F238E27FC236}">
                <a16:creationId xmlns:a16="http://schemas.microsoft.com/office/drawing/2014/main" id="{E59C2CD3-87EA-F848-E209-97C68E607C6D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7687" y="1907515"/>
            <a:ext cx="2554312" cy="177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881">
            <a:extLst>
              <a:ext uri="{FF2B5EF4-FFF2-40B4-BE49-F238E27FC236}">
                <a16:creationId xmlns:a16="http://schemas.microsoft.com/office/drawing/2014/main" id="{E08EACF5-8ADF-BEC4-0EFF-011EB09A1271}"/>
              </a:ext>
            </a:extLst>
          </p:cNvPr>
          <p:cNvSpPr txBox="1"/>
          <p:nvPr/>
        </p:nvSpPr>
        <p:spPr>
          <a:xfrm>
            <a:off x="540119" y="8548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是抛物线上的动点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横坐标为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770</Words>
  <Application>Microsoft Office PowerPoint</Application>
  <PresentationFormat>宽屏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WWY</cp:lastModifiedBy>
  <cp:revision>42</cp:revision>
  <dcterms:created xsi:type="dcterms:W3CDTF">2023-05-05T05:33:04Z</dcterms:created>
  <dcterms:modified xsi:type="dcterms:W3CDTF">2023-05-14T16:14:40Z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