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7" r:id="rId4"/>
    <p:sldId id="383" r:id="rId5"/>
    <p:sldId id="368" r:id="rId6"/>
    <p:sldId id="371" r:id="rId7"/>
    <p:sldId id="372" r:id="rId8"/>
    <p:sldId id="375" r:id="rId9"/>
    <p:sldId id="378" r:id="rId10"/>
    <p:sldId id="379" r:id="rId11"/>
    <p:sldId id="381" r:id="rId12"/>
    <p:sldId id="386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1" name="yt_shape_12871"/>
          <p:cNvSpPr txBox="1"/>
          <p:nvPr/>
        </p:nvSpPr>
        <p:spPr>
          <a:xfrm>
            <a:off x="540000" y="900000"/>
            <a:ext cx="2577629" cy="6837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50" b="0" i="0" u="none" spc="201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750" b="0" i="0" u="none" spc="201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e357d79-7ee8-4bb7-a33e-b8275246d78b.png&quot;}"/>
            </a:endParaRPr>
          </a:p>
        </p:txBody>
      </p:sp>
      <p:sp>
        <p:nvSpPr>
          <p:cNvPr id="12872" name="yt_shape_12872"/>
          <p:cNvSpPr txBox="1"/>
          <p:nvPr/>
        </p:nvSpPr>
        <p:spPr>
          <a:xfrm>
            <a:off x="540000" y="1634501"/>
            <a:ext cx="407803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旋转的概念及性质</a:t>
            </a:r>
          </a:p>
        </p:txBody>
      </p:sp>
      <p:sp>
        <p:nvSpPr>
          <p:cNvPr id="12873" name="yt_shape_12873"/>
          <p:cNvSpPr txBox="1"/>
          <p:nvPr/>
        </p:nvSpPr>
        <p:spPr>
          <a:xfrm>
            <a:off x="540119" y="21313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下列现象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电风扇叶片的转动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摩天轮的转动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地下水位逐年下降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传送带上的机器人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其中属于旋转的是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74" name="yt_table_1287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881208"/>
              </p:ext>
            </p:extLst>
          </p:nvPr>
        </p:nvGraphicFramePr>
        <p:xfrm>
          <a:off x="540000" y="3243172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</a:tbl>
          </a:graphicData>
        </a:graphic>
      </p:graphicFrame>
      <p:sp>
        <p:nvSpPr>
          <p:cNvPr id="12876" name="yt_shape_12876"/>
          <p:cNvSpPr txBox="1"/>
          <p:nvPr/>
        </p:nvSpPr>
        <p:spPr>
          <a:xfrm>
            <a:off x="540119" y="37182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80" name="yt_table_12880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381798"/>
              </p:ext>
            </p:extLst>
          </p:nvPr>
        </p:nvGraphicFramePr>
        <p:xfrm>
          <a:off x="540000" y="4677672"/>
          <a:ext cx="7765098" cy="848742"/>
        </p:xfrm>
        <a:graphic>
          <a:graphicData uri="http://schemas.openxmlformats.org/drawingml/2006/table">
            <a:tbl>
              <a:tblPr/>
              <a:tblGrid>
                <a:gridCol w="5133023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2632075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CBE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grpSp>
        <p:nvGrpSpPr>
          <p:cNvPr id="12877" name="yt_shape_12877_skip" title="H_130.11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127" y="4800864"/>
            <a:ext cx="1809754" cy="1652472"/>
            <a:chOff x="0" y="0"/>
            <a:chExt cx="1809754" cy="1652472"/>
          </a:xfrm>
        </p:grpSpPr>
        <p:pic>
          <p:nvPicPr>
            <p:cNvPr id="2" name="yt_image_1287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9754" cy="125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79" name="yt_shape_12879"/>
            <p:cNvSpPr txBox="1"/>
            <p:nvPr/>
          </p:nvSpPr>
          <p:spPr>
            <a:xfrm>
              <a:off x="371596" y="12924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8253601">
            <a:extLst>
              <a:ext uri="{FF2B5EF4-FFF2-40B4-BE49-F238E27FC236}">
                <a16:creationId xmlns:a16="http://schemas.microsoft.com/office/drawing/2014/main" id="{2F0BF4F1-4787-0BAF-AAFE-ED2AAFBE7E6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4311"/>
            <a:ext cx="2425764" cy="608478"/>
          </a:xfrm>
          <a:prstGeom prst="rect">
            <a:avLst/>
          </a:prstGeom>
        </p:spPr>
      </p:pic>
      <p:pic>
        <p:nvPicPr>
          <p:cNvPr id="6" name="yt_shape_1683888253618">
            <a:extLst>
              <a:ext uri="{FF2B5EF4-FFF2-40B4-BE49-F238E27FC236}">
                <a16:creationId xmlns:a16="http://schemas.microsoft.com/office/drawing/2014/main" id="{F40D0749-1965-0D45-AF37-161F9206D7A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74290"/>
            <a:ext cx="1168464" cy="36219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C4213F0-5EC2-EDB8-7F67-A6520F5CECA4}"/>
              </a:ext>
            </a:extLst>
          </p:cNvPr>
          <p:cNvSpPr txBox="1"/>
          <p:nvPr/>
        </p:nvSpPr>
        <p:spPr>
          <a:xfrm>
            <a:off x="5784108" y="25600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CAD4A5-1A6E-37BC-5F60-A041A31C6D67}"/>
              </a:ext>
            </a:extLst>
          </p:cNvPr>
          <p:cNvSpPr txBox="1"/>
          <p:nvPr/>
        </p:nvSpPr>
        <p:spPr>
          <a:xfrm>
            <a:off x="6495308" y="41469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3" name="yt_shape_12933"/>
          <p:cNvSpPr txBox="1"/>
          <p:nvPr/>
        </p:nvSpPr>
        <p:spPr>
          <a:xfrm>
            <a:off x="540000" y="900000"/>
            <a:ext cx="2539157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20031f61-561c-4f8e-b333-186e43e175e0.png&quot;}"/>
            </a:endParaRPr>
          </a:p>
        </p:txBody>
      </p:sp>
      <p:sp>
        <p:nvSpPr>
          <p:cNvPr id="12934" name="yt_shape_12934"/>
          <p:cNvSpPr txBox="1"/>
          <p:nvPr/>
        </p:nvSpPr>
        <p:spPr>
          <a:xfrm>
            <a:off x="540119" y="1652711"/>
            <a:ext cx="8292185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的三个顶点的坐标分别为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935" name="yt_shape_12935"/>
          <p:cNvSpPr txBox="1"/>
          <p:nvPr/>
        </p:nvSpPr>
        <p:spPr>
          <a:xfrm>
            <a:off x="540119" y="2567285"/>
            <a:ext cx="8292185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经过平移后得到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936"/>
          <p:cNvSpPr txBox="1"/>
          <p:nvPr/>
        </p:nvSpPr>
        <p:spPr>
          <a:xfrm>
            <a:off x="540000" y="3503389"/>
            <a:ext cx="5196935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937" name="yt_image_1293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8741" y="1844824"/>
            <a:ext cx="2263140" cy="219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253752">
            <a:extLst>
              <a:ext uri="{FF2B5EF4-FFF2-40B4-BE49-F238E27FC236}">
                <a16:creationId xmlns:a16="http://schemas.microsoft.com/office/drawing/2014/main" id="{A0E88D2E-EC9F-5CB9-08A6-559F951DACE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483"/>
            <a:ext cx="2387664" cy="636169"/>
          </a:xfrm>
          <a:prstGeom prst="rect">
            <a:avLst/>
          </a:prstGeom>
        </p:spPr>
      </p:pic>
      <p:sp>
        <p:nvSpPr>
          <p:cNvPr id="3" name="yt_shape_12939">
            <a:extLst>
              <a:ext uri="{FF2B5EF4-FFF2-40B4-BE49-F238E27FC236}">
                <a16:creationId xmlns:a16="http://schemas.microsoft.com/office/drawing/2014/main" id="{663D9E6E-6611-9388-4607-8C51D83B292F}"/>
              </a:ext>
            </a:extLst>
          </p:cNvPr>
          <p:cNvSpPr txBox="1"/>
          <p:nvPr/>
        </p:nvSpPr>
        <p:spPr>
          <a:xfrm>
            <a:off x="540119" y="3935437"/>
            <a:ext cx="8724233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的各顶点的坐标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5" name="yt_shape_12940">
            <a:extLst>
              <a:ext uri="{FF2B5EF4-FFF2-40B4-BE49-F238E27FC236}">
                <a16:creationId xmlns:a16="http://schemas.microsoft.com/office/drawing/2014/main" id="{7AD828DD-4F40-A433-AAB7-E6973A42D8DF}"/>
              </a:ext>
            </a:extLst>
          </p:cNvPr>
          <p:cNvSpPr txBox="1"/>
          <p:nvPr/>
        </p:nvSpPr>
        <p:spPr>
          <a:xfrm>
            <a:off x="540000" y="4799533"/>
            <a:ext cx="6274153" cy="7793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6" name="yt_image_12943">
            <a:extLst>
              <a:ext uri="{FF2B5EF4-FFF2-40B4-BE49-F238E27FC236}">
                <a16:creationId xmlns:a16="http://schemas.microsoft.com/office/drawing/2014/main" id="{7B2217D2-81AC-13DD-0ADF-BD893006F2E5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5057" y="4383411"/>
            <a:ext cx="2263140" cy="2213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2945">
            <a:extLst>
              <a:ext uri="{FF2B5EF4-FFF2-40B4-BE49-F238E27FC236}">
                <a16:creationId xmlns:a16="http://schemas.microsoft.com/office/drawing/2014/main" id="{D49C61BC-C9E1-9D0D-922D-2F9092FA728D}"/>
              </a:ext>
            </a:extLst>
          </p:cNvPr>
          <p:cNvSpPr txBox="1"/>
          <p:nvPr/>
        </p:nvSpPr>
        <p:spPr>
          <a:xfrm>
            <a:off x="540000" y="5663629"/>
            <a:ext cx="2991203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946">
                <a:extLst>
                  <a:ext uri="{FF2B5EF4-FFF2-40B4-BE49-F238E27FC236}">
                    <a16:creationId xmlns:a16="http://schemas.microsoft.com/office/drawing/2014/main" id="{DBD9C8AF-50B5-3F6B-BE65-1A35151FC8F0}"/>
                  </a:ext>
                </a:extLst>
              </p:cNvPr>
              <p:cNvSpPr txBox="1"/>
              <p:nvPr/>
            </p:nvSpPr>
            <p:spPr>
              <a:xfrm>
                <a:off x="540000" y="6095677"/>
                <a:ext cx="7718460" cy="5736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2946">
                <a:extLst>
                  <a:ext uri="{FF2B5EF4-FFF2-40B4-BE49-F238E27FC236}">
                    <a16:creationId xmlns:a16="http://schemas.microsoft.com/office/drawing/2014/main" id="{DBD9C8AF-50B5-3F6B-BE65-1A35151FC8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95677"/>
                <a:ext cx="7718460" cy="573683"/>
              </a:xfrm>
              <a:prstGeom prst="rect">
                <a:avLst/>
              </a:prstGeom>
              <a:blipFill>
                <a:blip r:embed="rId5"/>
                <a:stretch>
                  <a:fillRect l="-2449" r="-1343" b="-17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0" name="yt_shape_12950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某校九年级学习小组在探究学习过程中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用两块完全相同的且含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角的直角三角板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所示位置放置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现将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按逆时针方向旋转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951" name="yt_shape_12951"/>
          <p:cNvSpPr txBox="1"/>
          <p:nvPr/>
        </p:nvSpPr>
        <p:spPr>
          <a:xfrm>
            <a:off x="540000" y="2819698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952"/>
          <p:cNvSpPr txBox="1"/>
          <p:nvPr/>
        </p:nvSpPr>
        <p:spPr>
          <a:xfrm>
            <a:off x="540119" y="3451365"/>
            <a:ext cx="6852025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NAF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ASA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953" name="yt_image_129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41" y="3451365"/>
            <a:ext cx="4081258" cy="151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5" name="yt_shape_12955"/>
          <p:cNvSpPr txBox="1"/>
          <p:nvPr/>
        </p:nvSpPr>
        <p:spPr>
          <a:xfrm>
            <a:off x="540000" y="900000"/>
            <a:ext cx="104531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当旋转角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是什么样的特殊四边形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956"/>
          <p:cNvSpPr txBox="1"/>
          <p:nvPr/>
        </p:nvSpPr>
        <p:spPr>
          <a:xfrm>
            <a:off x="540119" y="1531667"/>
            <a:ext cx="6491985" cy="4269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957" name="yt_image_129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41" y="1531667"/>
            <a:ext cx="4081258" cy="151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82" name="yt_shape_12882"/>
              <p:cNvSpPr txBox="1"/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逆时针旋转得到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是对应点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82" name="yt_shape_12882" descr="{&quot;rangeId&quot;: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7742" b="-1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87" name="yt_shape_12887"/>
          <p:cNvSpPr txBox="1"/>
          <p:nvPr/>
        </p:nvSpPr>
        <p:spPr>
          <a:xfrm>
            <a:off x="540000" y="37308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84" name="yt_shape_12884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9287" y="2049950"/>
            <a:ext cx="1813424" cy="1630440"/>
            <a:chOff x="0" y="0"/>
            <a:chExt cx="1813424" cy="1630440"/>
          </a:xfrm>
        </p:grpSpPr>
        <p:pic>
          <p:nvPicPr>
            <p:cNvPr id="2" name="yt_image_1288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3424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86" name="yt_shape_12886"/>
            <p:cNvSpPr txBox="1"/>
            <p:nvPr/>
          </p:nvSpPr>
          <p:spPr>
            <a:xfrm>
              <a:off x="373431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1046BE-9CAF-5E52-BEE1-9872335CCC2F}"/>
                  </a:ext>
                </a:extLst>
              </p:cNvPr>
              <p:cNvSpPr txBox="1"/>
              <p:nvPr/>
            </p:nvSpPr>
            <p:spPr>
              <a:xfrm>
                <a:off x="3818783" y="1324111"/>
                <a:ext cx="8533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1046BE-9CAF-5E52-BEE1-9872335CCC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8783" y="1324111"/>
                <a:ext cx="853314" cy="5207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8" name="yt_shape_12888"/>
          <p:cNvSpPr txBox="1"/>
          <p:nvPr/>
        </p:nvSpPr>
        <p:spPr>
          <a:xfrm>
            <a:off x="540000" y="900000"/>
            <a:ext cx="9964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旋转后得到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89" name="yt_shape_12889"/>
          <p:cNvSpPr txBox="1"/>
          <p:nvPr/>
        </p:nvSpPr>
        <p:spPr>
          <a:xfrm>
            <a:off x="540000" y="1379303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指出旋转中心及旋转的角度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890"/>
          <p:cNvSpPr txBox="1"/>
          <p:nvPr/>
        </p:nvSpPr>
        <p:spPr>
          <a:xfrm>
            <a:off x="540000" y="2010970"/>
            <a:ext cx="57275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旋转中心为点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旋转角是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2891" name="yt_image_128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8345" y="2010971"/>
            <a:ext cx="1693654" cy="170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893">
            <a:extLst>
              <a:ext uri="{FF2B5EF4-FFF2-40B4-BE49-F238E27FC236}">
                <a16:creationId xmlns:a16="http://schemas.microsoft.com/office/drawing/2014/main" id="{2D5183E0-BF14-AD0F-0DF7-DC430FF78567}"/>
              </a:ext>
            </a:extLst>
          </p:cNvPr>
          <p:cNvSpPr txBox="1"/>
          <p:nvPr/>
        </p:nvSpPr>
        <p:spPr>
          <a:xfrm>
            <a:off x="540000" y="2492896"/>
            <a:ext cx="70772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的数量和位置关系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4" name="yt_shape_12894">
            <a:extLst>
              <a:ext uri="{FF2B5EF4-FFF2-40B4-BE49-F238E27FC236}">
                <a16:creationId xmlns:a16="http://schemas.microsoft.com/office/drawing/2014/main" id="{144F5412-0770-B187-9FAB-B61664880E79}"/>
              </a:ext>
            </a:extLst>
          </p:cNvPr>
          <p:cNvSpPr txBox="1"/>
          <p:nvPr/>
        </p:nvSpPr>
        <p:spPr>
          <a:xfrm>
            <a:off x="540000" y="3124563"/>
            <a:ext cx="591187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延长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由旋转得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5" name="yt_image_12897">
            <a:extLst>
              <a:ext uri="{FF2B5EF4-FFF2-40B4-BE49-F238E27FC236}">
                <a16:creationId xmlns:a16="http://schemas.microsoft.com/office/drawing/2014/main" id="{5AECC35A-A7DD-4891-968F-ECD430F6D5B0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9803" y="3861048"/>
            <a:ext cx="1693654" cy="176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9" name="yt_shape_1289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如果正方形的面积是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18cm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问四边形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的面积是多少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4" name="yt_shape_12900"/>
          <p:cNvSpPr txBox="1"/>
          <p:nvPr/>
        </p:nvSpPr>
        <p:spPr>
          <a:xfrm>
            <a:off x="540000" y="1995319"/>
            <a:ext cx="589744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901" name="yt_image_1290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3" y="1916832"/>
            <a:ext cx="1667566" cy="167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" name="yt_shape_12903"/>
          <p:cNvSpPr txBox="1"/>
          <p:nvPr/>
        </p:nvSpPr>
        <p:spPr>
          <a:xfrm>
            <a:off x="540000" y="900000"/>
            <a:ext cx="68480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中心对称和中心对称图形的性质及应用</a:t>
            </a:r>
          </a:p>
        </p:txBody>
      </p:sp>
      <p:sp>
        <p:nvSpPr>
          <p:cNvPr id="12904" name="yt_shape_12904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神舟十三号载人飞船圆满完成全部既定任务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顺利返回地球家园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六个月的飞天之旅展现了中国航天科技的新高度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下列航天图标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其文字上方的图案是中心对称图形的是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905" name="yt_image_129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21228" r="54543"/>
          <a:stretch/>
        </p:blipFill>
        <p:spPr bwMode="auto">
          <a:xfrm>
            <a:off x="2423592" y="2988802"/>
            <a:ext cx="1152128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53663">
            <a:extLst>
              <a:ext uri="{FF2B5EF4-FFF2-40B4-BE49-F238E27FC236}">
                <a16:creationId xmlns:a16="http://schemas.microsoft.com/office/drawing/2014/main" id="{08D8B92D-CF8C-7888-29A8-E39043B4E56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3F14F8-806C-D770-9A63-C290637CE1A2}"/>
              </a:ext>
            </a:extLst>
          </p:cNvPr>
          <p:cNvSpPr txBox="1"/>
          <p:nvPr/>
        </p:nvSpPr>
        <p:spPr>
          <a:xfrm>
            <a:off x="6850907" y="23010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2905">
            <a:extLst>
              <a:ext uri="{FF2B5EF4-FFF2-40B4-BE49-F238E27FC236}">
                <a16:creationId xmlns:a16="http://schemas.microsoft.com/office/drawing/2014/main" id="{BCC87B05-B2F0-E1DE-EE11-6EA512803ADA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79691"/>
          <a:stretch/>
        </p:blipFill>
        <p:spPr bwMode="auto">
          <a:xfrm>
            <a:off x="540000" y="2971176"/>
            <a:ext cx="965706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905">
            <a:extLst>
              <a:ext uri="{FF2B5EF4-FFF2-40B4-BE49-F238E27FC236}">
                <a16:creationId xmlns:a16="http://schemas.microsoft.com/office/drawing/2014/main" id="{5C11E514-DC82-BFA0-13E2-F3DDDBA8EEF6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46945" r="22769"/>
          <a:stretch/>
        </p:blipFill>
        <p:spPr bwMode="auto">
          <a:xfrm>
            <a:off x="4493606" y="2989442"/>
            <a:ext cx="1440160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2905">
            <a:extLst>
              <a:ext uri="{FF2B5EF4-FFF2-40B4-BE49-F238E27FC236}">
                <a16:creationId xmlns:a16="http://schemas.microsoft.com/office/drawing/2014/main" id="{5AB01B79-7BD5-C058-BD52-F575777FD922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78883"/>
          <a:stretch/>
        </p:blipFill>
        <p:spPr bwMode="auto">
          <a:xfrm>
            <a:off x="6850907" y="2988802"/>
            <a:ext cx="1004120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2907">
            <a:extLst>
              <a:ext uri="{FF2B5EF4-FFF2-40B4-BE49-F238E27FC236}">
                <a16:creationId xmlns:a16="http://schemas.microsoft.com/office/drawing/2014/main" id="{4EE9F973-9F07-CC0B-675E-BD624F41A01D}"/>
              </a:ext>
            </a:extLst>
          </p:cNvPr>
          <p:cNvSpPr txBox="1"/>
          <p:nvPr/>
        </p:nvSpPr>
        <p:spPr>
          <a:xfrm>
            <a:off x="540119" y="43796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添加一个条件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8" name="yt_image_12908">
            <a:extLst>
              <a:ext uri="{FF2B5EF4-FFF2-40B4-BE49-F238E27FC236}">
                <a16:creationId xmlns:a16="http://schemas.microsoft.com/office/drawing/2014/main" id="{6468C39D-945F-6C81-6721-364987707D7F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5059" y="5445224"/>
            <a:ext cx="1381881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0C390E5-D4B4-F764-4355-E5538863653E}"/>
              </a:ext>
            </a:extLst>
          </p:cNvPr>
          <p:cNvSpPr txBox="1"/>
          <p:nvPr/>
        </p:nvSpPr>
        <p:spPr>
          <a:xfrm>
            <a:off x="10981582" y="4332851"/>
            <a:ext cx="67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1F5EBA-4E84-4A25-CB61-F68A53BE53E7}"/>
              </a:ext>
            </a:extLst>
          </p:cNvPr>
          <p:cNvSpPr txBox="1"/>
          <p:nvPr/>
        </p:nvSpPr>
        <p:spPr>
          <a:xfrm>
            <a:off x="450108" y="4808339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0" name="yt_shape_1291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为对称中心的中心对称图形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911" name="yt_image_129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7803" y="2011799"/>
            <a:ext cx="1816392" cy="92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3" name="yt_shape_12913"/>
          <p:cNvSpPr txBox="1"/>
          <p:nvPr/>
        </p:nvSpPr>
        <p:spPr>
          <a:xfrm>
            <a:off x="540000" y="3096183"/>
            <a:ext cx="861453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周长的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4" name="yt_shape_12914"/>
          <p:cNvSpPr txBox="1"/>
          <p:nvPr/>
        </p:nvSpPr>
        <p:spPr>
          <a:xfrm>
            <a:off x="540000" y="900000"/>
            <a:ext cx="500136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关于原点对称的点的坐标</a:t>
            </a:r>
          </a:p>
        </p:txBody>
      </p:sp>
      <p:sp>
        <p:nvSpPr>
          <p:cNvPr id="12915" name="yt_shape_12915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其中关于原点对称的两点为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16" name="yt_table_1291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24783"/>
              </p:ext>
            </p:extLst>
          </p:nvPr>
        </p:nvGraphicFramePr>
        <p:xfrm>
          <a:off x="540000" y="2508671"/>
          <a:ext cx="5488306" cy="848742"/>
        </p:xfrm>
        <a:graphic>
          <a:graphicData uri="http://schemas.openxmlformats.org/drawingml/2006/table">
            <a:tbl>
              <a:tblPr/>
              <a:tblGrid>
                <a:gridCol w="3210243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2278063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sp>
        <p:nvSpPr>
          <p:cNvPr id="12918" name="yt_shape_12918"/>
          <p:cNvSpPr txBox="1"/>
          <p:nvPr/>
        </p:nvSpPr>
        <p:spPr>
          <a:xfrm>
            <a:off x="540119" y="3408013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 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253697">
            <a:extLst>
              <a:ext uri="{FF2B5EF4-FFF2-40B4-BE49-F238E27FC236}">
                <a16:creationId xmlns:a16="http://schemas.microsoft.com/office/drawing/2014/main" id="{2EDB266F-C70C-9B92-A9F3-C2472F5FF48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A5CBC0-15FC-EF77-824C-18919D73099B}"/>
              </a:ext>
            </a:extLst>
          </p:cNvPr>
          <p:cNvSpPr txBox="1"/>
          <p:nvPr/>
        </p:nvSpPr>
        <p:spPr>
          <a:xfrm>
            <a:off x="56317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52BD9E-E3A9-FE2F-E99C-5A8007F9169F}"/>
              </a:ext>
            </a:extLst>
          </p:cNvPr>
          <p:cNvSpPr txBox="1"/>
          <p:nvPr/>
        </p:nvSpPr>
        <p:spPr>
          <a:xfrm>
            <a:off x="10729047" y="3361207"/>
            <a:ext cx="91156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9" name="yt_shape_12919"/>
          <p:cNvSpPr txBox="1"/>
          <p:nvPr/>
        </p:nvSpPr>
        <p:spPr>
          <a:xfrm>
            <a:off x="540000" y="900000"/>
            <a:ext cx="2551981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d70c9a9-aac4-4185-8099-4635982f286a.png&quot;}"/>
            </a:endParaRPr>
          </a:p>
        </p:txBody>
      </p:sp>
      <p:sp>
        <p:nvSpPr>
          <p:cNvPr id="12920" name="yt_shape_12920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旋转后能与正方形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那么图形所在的平面内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可作为旋转中心的点有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24" name="yt_table_12924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566291"/>
              </p:ext>
            </p:extLst>
          </p:nvPr>
        </p:nvGraphicFramePr>
        <p:xfrm>
          <a:off x="540000" y="2612146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</a:tbl>
          </a:graphicData>
        </a:graphic>
      </p:graphicFrame>
      <p:grpSp>
        <p:nvGrpSpPr>
          <p:cNvPr id="12921" name="yt_shape_12921_skip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75082" y="2755240"/>
            <a:ext cx="1574749" cy="1465848"/>
            <a:chOff x="0" y="0"/>
            <a:chExt cx="1574749" cy="1465848"/>
          </a:xfrm>
        </p:grpSpPr>
        <p:pic>
          <p:nvPicPr>
            <p:cNvPr id="2" name="yt_image_12921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4749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23" name="yt_shape_12923"/>
            <p:cNvSpPr txBox="1"/>
            <p:nvPr/>
          </p:nvSpPr>
          <p:spPr>
            <a:xfrm>
              <a:off x="177910" y="11058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926" name="yt_shape_12926"/>
          <p:cNvSpPr txBox="1"/>
          <p:nvPr/>
        </p:nvSpPr>
        <p:spPr>
          <a:xfrm>
            <a:off x="540119" y="43830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若菱形绕点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每秒旋转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菱形的对角线交点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927" name="yt_table_12927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2138984"/>
                  </p:ext>
                </p:extLst>
              </p:nvPr>
            </p:nvGraphicFramePr>
            <p:xfrm>
              <a:off x="540000" y="5494804"/>
              <a:ext cx="7520623" cy="886524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361"/>
                        </a:ext>
                      </a:extLst>
                    </a:gridCol>
                    <a:gridCol w="2844800">
                      <a:extLst>
                        <a:ext uri="{9D8B030D-6E8A-4147-A177-3AD203B41FA5}">
                          <a16:colId xmlns:a16="http://schemas.microsoft.com/office/drawing/2014/main" val="103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927" name="yt_table_12927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2138984"/>
                  </p:ext>
                </p:extLst>
              </p:nvPr>
            </p:nvGraphicFramePr>
            <p:xfrm>
              <a:off x="540000" y="5494804"/>
              <a:ext cx="7520623" cy="886524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361"/>
                        </a:ext>
                      </a:extLst>
                    </a:gridCol>
                    <a:gridCol w="2844800">
                      <a:extLst>
                        <a:ext uri="{9D8B030D-6E8A-4147-A177-3AD203B41FA5}">
                          <a16:colId xmlns:a16="http://schemas.microsoft.com/office/drawing/2014/main" val="1036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2632" r="-60807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4454" t="-102632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yt_shape_1683888253725">
            <a:extLst>
              <a:ext uri="{FF2B5EF4-FFF2-40B4-BE49-F238E27FC236}">
                <a16:creationId xmlns:a16="http://schemas.microsoft.com/office/drawing/2014/main" id="{2F22C12E-0C97-BCCB-8EB6-8DB109A0A11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52"/>
            <a:ext cx="2400364" cy="6352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1E4632B-8EA7-7110-70D9-3093E4DFB35B}"/>
              </a:ext>
            </a:extLst>
          </p:cNvPr>
          <p:cNvSpPr txBox="1"/>
          <p:nvPr/>
        </p:nvSpPr>
        <p:spPr>
          <a:xfrm>
            <a:off x="4717308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37B49E-1C40-C632-BD20-46252FEE57D2}"/>
              </a:ext>
            </a:extLst>
          </p:cNvPr>
          <p:cNvSpPr txBox="1"/>
          <p:nvPr/>
        </p:nvSpPr>
        <p:spPr>
          <a:xfrm>
            <a:off x="8290771" y="48116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8" name="yt_shape_1292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一副三角板按如图所示的方式叠放在一起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若固定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绕着公共顶点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按顺时针方向旋转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的某一边平行时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相应的旋转角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932" name="yt_shape_12932"/>
          <p:cNvSpPr txBox="1"/>
          <p:nvPr/>
        </p:nvSpPr>
        <p:spPr>
          <a:xfrm>
            <a:off x="540000" y="433217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29" name="yt_shape_12929" title="H_140.93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5858" y="2491930"/>
            <a:ext cx="1860282" cy="1789848"/>
            <a:chOff x="0" y="0"/>
            <a:chExt cx="1860282" cy="1789848"/>
          </a:xfrm>
        </p:grpSpPr>
        <p:pic>
          <p:nvPicPr>
            <p:cNvPr id="2" name="yt_image_1292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0282" cy="1393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1" name="yt_shape_12931"/>
            <p:cNvSpPr txBox="1"/>
            <p:nvPr/>
          </p:nvSpPr>
          <p:spPr>
            <a:xfrm>
              <a:off x="320677" y="14298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ABD0D50-70CD-52BD-5D2B-50AD012A8271}"/>
              </a:ext>
            </a:extLst>
          </p:cNvPr>
          <p:cNvSpPr txBox="1"/>
          <p:nvPr/>
        </p:nvSpPr>
        <p:spPr>
          <a:xfrm>
            <a:off x="5182446" y="1804170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1409</Words>
  <Application>Microsoft Office PowerPoint</Application>
  <PresentationFormat>宽屏</PresentationFormat>
  <Paragraphs>93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44</cp:revision>
  <dcterms:created xsi:type="dcterms:W3CDTF">2023-05-05T05:33:04Z</dcterms:created>
  <dcterms:modified xsi:type="dcterms:W3CDTF">2023-05-14T05:44:14Z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