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0" r:id="rId5"/>
    <p:sldId id="371" r:id="rId6"/>
    <p:sldId id="374" r:id="rId7"/>
    <p:sldId id="375" r:id="rId8"/>
    <p:sldId id="377" r:id="rId9"/>
    <p:sldId id="380" r:id="rId10"/>
    <p:sldId id="381" r:id="rId11"/>
    <p:sldId id="382" r:id="rId12"/>
    <p:sldId id="383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39" name="yt_image_11539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1" name="yt_shape_11541"/>
          <p:cNvSpPr txBox="1"/>
          <p:nvPr/>
        </p:nvSpPr>
        <p:spPr>
          <a:xfrm>
            <a:off x="540119" y="156009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两条直线被一组平行线所截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所得的对应线段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平行线分线段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平行于三角形一边的直线截其他两边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或两边的延长线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对应线段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DE865C-67F8-885E-7DC9-A6F2F21276F7}"/>
              </a:ext>
            </a:extLst>
          </p:cNvPr>
          <p:cNvSpPr txBox="1"/>
          <p:nvPr/>
        </p:nvSpPr>
        <p:spPr>
          <a:xfrm>
            <a:off x="7155707" y="150040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2CFF4F-E07B-1C8C-1431-5077562A648F}"/>
              </a:ext>
            </a:extLst>
          </p:cNvPr>
          <p:cNvSpPr txBox="1"/>
          <p:nvPr/>
        </p:nvSpPr>
        <p:spPr>
          <a:xfrm>
            <a:off x="1059708" y="197589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1D2F71-D265-E962-E772-E1E7E6D281E2}"/>
              </a:ext>
            </a:extLst>
          </p:cNvPr>
          <p:cNvSpPr txBox="1"/>
          <p:nvPr/>
        </p:nvSpPr>
        <p:spPr>
          <a:xfrm>
            <a:off x="9898907" y="245137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对应线段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119" y="900000"/>
                <a:ext cx="11111999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3" name="yt_shape_11603" descr="{&quot;rangeId&quot;:2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5757"/>
              </a:xfrm>
              <a:prstGeom prst="rect">
                <a:avLst/>
              </a:prstGeom>
              <a:blipFill>
                <a:blip r:embed="rId2"/>
                <a:stretch>
                  <a:fillRect l="-1701" t="-4891" r="-27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8" name="yt_shape_11608"/>
          <p:cNvSpPr txBox="1"/>
          <p:nvPr/>
        </p:nvSpPr>
        <p:spPr>
          <a:xfrm>
            <a:off x="540000" y="38605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05" name="yt_shape_11605" title="H_124.50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204864"/>
            <a:ext cx="1820017" cy="1581192"/>
            <a:chOff x="0" y="0"/>
            <a:chExt cx="1820017" cy="1581192"/>
          </a:xfrm>
        </p:grpSpPr>
        <p:pic>
          <p:nvPicPr>
            <p:cNvPr id="2" name="yt_image_1160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0017" cy="1185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7" name="yt_shape_11607"/>
            <p:cNvSpPr txBox="1"/>
            <p:nvPr/>
          </p:nvSpPr>
          <p:spPr>
            <a:xfrm>
              <a:off x="300544" y="1221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609">
                <a:extLst>
                  <a:ext uri="{FF2B5EF4-FFF2-40B4-BE49-F238E27FC236}">
                    <a16:creationId xmlns:a16="http://schemas.microsoft.com/office/drawing/2014/main" id="{F67ECF2C-E9D5-606D-6882-D5C1BC7C0F40}"/>
                  </a:ext>
                </a:extLst>
              </p:cNvPr>
              <p:cNvSpPr txBox="1"/>
              <p:nvPr/>
            </p:nvSpPr>
            <p:spPr>
              <a:xfrm>
                <a:off x="540000" y="2266092"/>
                <a:ext cx="6341480" cy="2566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609">
                <a:extLst>
                  <a:ext uri="{FF2B5EF4-FFF2-40B4-BE49-F238E27FC236}">
                    <a16:creationId xmlns:a16="http://schemas.microsoft.com/office/drawing/2014/main" id="{F67ECF2C-E9D5-606D-6882-D5C1BC7C0F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6092"/>
                <a:ext cx="6341480" cy="2566152"/>
              </a:xfrm>
              <a:prstGeom prst="rect">
                <a:avLst/>
              </a:prstGeom>
              <a:blipFill>
                <a:blip r:embed="rId4"/>
                <a:stretch>
                  <a:fillRect l="-2981" t="-2138" r="-2115" b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1" name="yt_shape_11611"/>
              <p:cNvSpPr txBox="1"/>
              <p:nvPr/>
            </p:nvSpPr>
            <p:spPr>
              <a:xfrm>
                <a:off x="540000" y="900000"/>
                <a:ext cx="5953361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1" name="yt_shape_11611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53361" cy="642997"/>
              </a:xfrm>
              <a:prstGeom prst="rect">
                <a:avLst/>
              </a:prstGeom>
              <a:blipFill>
                <a:blip r:embed="rId2"/>
                <a:stretch>
                  <a:fillRect l="-3176" r="-225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613" name="yt_shape_11613" title="H_134.45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1957886"/>
            <a:ext cx="1826901" cy="1707552"/>
            <a:chOff x="0" y="0"/>
            <a:chExt cx="1826901" cy="1707552"/>
          </a:xfrm>
        </p:grpSpPr>
        <p:pic>
          <p:nvPicPr>
            <p:cNvPr id="2" name="yt_image_1161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6901" cy="1311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15" name="yt_shape_11615"/>
            <p:cNvSpPr txBox="1"/>
            <p:nvPr/>
          </p:nvSpPr>
          <p:spPr>
            <a:xfrm>
              <a:off x="303986" y="13475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617" name="yt_shape_11617"/>
              <p:cNvSpPr txBox="1"/>
              <p:nvPr/>
            </p:nvSpPr>
            <p:spPr>
              <a:xfrm>
                <a:off x="560834" y="1772816"/>
                <a:ext cx="4454489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617" name="yt_shape_116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34" y="1772816"/>
                <a:ext cx="4454489" cy="642997"/>
              </a:xfrm>
              <a:prstGeom prst="rect">
                <a:avLst/>
              </a:prstGeom>
              <a:blipFill>
                <a:blip r:embed="rId4"/>
                <a:stretch>
                  <a:fillRect l="-4104" r="-314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19" name="yt_shape_11619"/>
              <p:cNvSpPr txBox="1"/>
              <p:nvPr/>
            </p:nvSpPr>
            <p:spPr>
              <a:xfrm>
                <a:off x="560834" y="2466601"/>
                <a:ext cx="3408241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②.</a:t>
                </a:r>
              </a:p>
            </p:txBody>
          </p:sp>
        </mc:Choice>
        <mc:Fallback>
          <p:sp>
            <p:nvSpPr>
              <p:cNvPr id="11619" name="yt_shape_116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34" y="2466601"/>
                <a:ext cx="3408241" cy="642355"/>
              </a:xfrm>
              <a:prstGeom prst="rect">
                <a:avLst/>
              </a:prstGeom>
              <a:blipFill>
                <a:blip r:embed="rId5"/>
                <a:stretch>
                  <a:fillRect l="-5367" r="-447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21" name="yt_shape_11621"/>
              <p:cNvSpPr txBox="1"/>
              <p:nvPr/>
            </p:nvSpPr>
            <p:spPr>
              <a:xfrm>
                <a:off x="560834" y="3159744"/>
                <a:ext cx="6284669" cy="14311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21" name="yt_shape_11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34" y="3159744"/>
                <a:ext cx="6284669" cy="1431161"/>
              </a:xfrm>
              <a:prstGeom prst="rect">
                <a:avLst/>
              </a:prstGeom>
              <a:blipFill>
                <a:blip r:embed="rId6"/>
                <a:stretch>
                  <a:fillRect l="-2910" r="-1940" b="-6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17" grpId="0" build="allAtOnce"/>
      <p:bldP spid="11619" grpId="0" build="allAtOnce"/>
      <p:bldP spid="1162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3" name="yt_shape_11623"/>
          <p:cNvSpPr txBox="1"/>
          <p:nvPr/>
        </p:nvSpPr>
        <p:spPr>
          <a:xfrm>
            <a:off x="3338835" y="1375387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5bb74317-7fca-4662-a54f-c8f8dc694806.png&quot;}"/>
            </a:endParaRPr>
          </a:p>
        </p:txBody>
      </p:sp>
      <p:sp>
        <p:nvSpPr>
          <p:cNvPr id="11624" name="yt_shape_11624"/>
          <p:cNvSpPr txBox="1"/>
          <p:nvPr/>
        </p:nvSpPr>
        <p:spPr>
          <a:xfrm>
            <a:off x="4557117" y="189111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作平行线转换线段的比</a:t>
            </a:r>
          </a:p>
        </p:txBody>
      </p:sp>
      <p:sp>
        <p:nvSpPr>
          <p:cNvPr id="11625" name="yt_shape_11625"/>
          <p:cNvSpPr txBox="1"/>
          <p:nvPr/>
        </p:nvSpPr>
        <p:spPr>
          <a:xfrm>
            <a:off x="540119" y="2370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29" name="yt_table_1162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153124"/>
              </p:ext>
            </p:extLst>
          </p:nvPr>
        </p:nvGraphicFramePr>
        <p:xfrm>
          <a:off x="540119" y="5804771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grpSp>
        <p:nvGrpSpPr>
          <p:cNvPr id="11626" name="yt_shape_11626_skip" title="H_155.16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3127" y="3537586"/>
            <a:ext cx="1885746" cy="1970640"/>
            <a:chOff x="0" y="0"/>
            <a:chExt cx="1885746" cy="1970640"/>
          </a:xfrm>
        </p:grpSpPr>
        <p:pic>
          <p:nvPicPr>
            <p:cNvPr id="2" name="yt_image_1162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5746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28" name="yt_shape_11628"/>
            <p:cNvSpPr txBox="1"/>
            <p:nvPr/>
          </p:nvSpPr>
          <p:spPr>
            <a:xfrm>
              <a:off x="333409" y="16106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00181">
            <a:extLst>
              <a:ext uri="{FF2B5EF4-FFF2-40B4-BE49-F238E27FC236}">
                <a16:creationId xmlns:a16="http://schemas.microsoft.com/office/drawing/2014/main" id="{B2ECC9AF-8850-4859-D33B-8EF61EA2F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052736"/>
            <a:ext cx="11520000" cy="81619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91AB41-FDE5-32D2-91E8-92E15F046278}"/>
              </a:ext>
            </a:extLst>
          </p:cNvPr>
          <p:cNvSpPr txBox="1"/>
          <p:nvPr/>
        </p:nvSpPr>
        <p:spPr>
          <a:xfrm>
            <a:off x="6763596" y="27990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31" name="yt_shape_11631"/>
              <p:cNvSpPr txBox="1"/>
              <p:nvPr/>
            </p:nvSpPr>
            <p:spPr>
              <a:xfrm>
                <a:off x="540119" y="900000"/>
                <a:ext cx="11111999" cy="1593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对于平行线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我们有这样的结论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请利用该结论解答下面的问题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31" name="yt_shape_116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3770"/>
              </a:xfrm>
              <a:prstGeom prst="rect">
                <a:avLst/>
              </a:prstGeom>
              <a:blipFill>
                <a:blip r:embed="rId2"/>
                <a:stretch>
                  <a:fillRect l="-1701" t="-3448" r="-82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37" name="yt_shape_11637"/>
          <p:cNvSpPr txBox="1"/>
          <p:nvPr/>
        </p:nvSpPr>
        <p:spPr>
          <a:xfrm>
            <a:off x="524437" y="53105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34" name="yt_shape_11634" title="H_172.23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802080" y="2773304"/>
            <a:ext cx="3884371" cy="2187358"/>
            <a:chOff x="0" y="0"/>
            <a:chExt cx="3884371" cy="2187358"/>
          </a:xfrm>
        </p:grpSpPr>
        <p:pic>
          <p:nvPicPr>
            <p:cNvPr id="2" name="yt_image_1163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884371" cy="1791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36" name="yt_shape_11636"/>
            <p:cNvSpPr txBox="1"/>
            <p:nvPr/>
          </p:nvSpPr>
          <p:spPr>
            <a:xfrm>
              <a:off x="1332721" y="18273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1638">
            <a:extLst>
              <a:ext uri="{FF2B5EF4-FFF2-40B4-BE49-F238E27FC236}">
                <a16:creationId xmlns:a16="http://schemas.microsoft.com/office/drawing/2014/main" id="{2E05923B-8CA2-8857-8491-2C63D96C819A}"/>
              </a:ext>
            </a:extLst>
          </p:cNvPr>
          <p:cNvSpPr txBox="1"/>
          <p:nvPr/>
        </p:nvSpPr>
        <p:spPr>
          <a:xfrm>
            <a:off x="540000" y="2566670"/>
            <a:ext cx="5879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1639">
            <a:extLst>
              <a:ext uri="{FF2B5EF4-FFF2-40B4-BE49-F238E27FC236}">
                <a16:creationId xmlns:a16="http://schemas.microsoft.com/office/drawing/2014/main" id="{C00533BA-2D20-C5BF-9733-EAAEF03CFFE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6464" y="4449243"/>
            <a:ext cx="2231431" cy="182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41">
                <a:extLst>
                  <a:ext uri="{FF2B5EF4-FFF2-40B4-BE49-F238E27FC236}">
                    <a16:creationId xmlns:a16="http://schemas.microsoft.com/office/drawing/2014/main" id="{38AB3FE5-4D35-08C1-5763-51B4E8C5F0C1}"/>
                  </a:ext>
                </a:extLst>
              </p:cNvPr>
              <p:cNvSpPr txBox="1"/>
              <p:nvPr/>
            </p:nvSpPr>
            <p:spPr>
              <a:xfrm>
                <a:off x="540000" y="2993649"/>
                <a:ext cx="1402307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641">
                <a:extLst>
                  <a:ext uri="{FF2B5EF4-FFF2-40B4-BE49-F238E27FC236}">
                    <a16:creationId xmlns:a16="http://schemas.microsoft.com/office/drawing/2014/main" id="{38AB3FE5-4D35-08C1-5763-51B4E8C5F0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3649"/>
                <a:ext cx="1402307" cy="642997"/>
              </a:xfrm>
              <a:prstGeom prst="rect">
                <a:avLst/>
              </a:prstGeom>
              <a:blipFill>
                <a:blip r:embed="rId5"/>
                <a:stretch>
                  <a:fillRect l="-13478" r="-12174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643">
            <a:extLst>
              <a:ext uri="{FF2B5EF4-FFF2-40B4-BE49-F238E27FC236}">
                <a16:creationId xmlns:a16="http://schemas.microsoft.com/office/drawing/2014/main" id="{3D1433E3-F703-23F2-7128-661F153BB6EB}"/>
              </a:ext>
            </a:extLst>
          </p:cNvPr>
          <p:cNvSpPr txBox="1"/>
          <p:nvPr/>
        </p:nvSpPr>
        <p:spPr>
          <a:xfrm>
            <a:off x="510384" y="3729820"/>
            <a:ext cx="30953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1644">
            <a:extLst>
              <a:ext uri="{FF2B5EF4-FFF2-40B4-BE49-F238E27FC236}">
                <a16:creationId xmlns:a16="http://schemas.microsoft.com/office/drawing/2014/main" id="{7D834B06-2D32-3F41-79B6-7CD846CDCFE0}"/>
              </a:ext>
            </a:extLst>
          </p:cNvPr>
          <p:cNvSpPr txBox="1"/>
          <p:nvPr/>
        </p:nvSpPr>
        <p:spPr>
          <a:xfrm>
            <a:off x="510384" y="4209123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1645">
            <a:extLst>
              <a:ext uri="{FF2B5EF4-FFF2-40B4-BE49-F238E27FC236}">
                <a16:creationId xmlns:a16="http://schemas.microsoft.com/office/drawing/2014/main" id="{ECEAFBBB-3FCB-7724-19A7-D08E836A8A87}"/>
              </a:ext>
            </a:extLst>
          </p:cNvPr>
          <p:cNvSpPr txBox="1"/>
          <p:nvPr/>
        </p:nvSpPr>
        <p:spPr>
          <a:xfrm>
            <a:off x="510384" y="4688426"/>
            <a:ext cx="47849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9" name="yt_shape_11646">
            <a:extLst>
              <a:ext uri="{FF2B5EF4-FFF2-40B4-BE49-F238E27FC236}">
                <a16:creationId xmlns:a16="http://schemas.microsoft.com/office/drawing/2014/main" id="{B36A88DE-755F-4CF2-9C63-21DA52872212}"/>
              </a:ext>
            </a:extLst>
          </p:cNvPr>
          <p:cNvSpPr txBox="1"/>
          <p:nvPr/>
        </p:nvSpPr>
        <p:spPr>
          <a:xfrm>
            <a:off x="510384" y="5167729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0" name="yt_shape_11647">
            <a:extLst>
              <a:ext uri="{FF2B5EF4-FFF2-40B4-BE49-F238E27FC236}">
                <a16:creationId xmlns:a16="http://schemas.microsoft.com/office/drawing/2014/main" id="{D16FC413-CE23-C461-233D-8FC26A9B2B9E}"/>
              </a:ext>
            </a:extLst>
          </p:cNvPr>
          <p:cNvSpPr txBox="1"/>
          <p:nvPr/>
        </p:nvSpPr>
        <p:spPr>
          <a:xfrm>
            <a:off x="510384" y="5647032"/>
            <a:ext cx="2152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1648">
            <a:extLst>
              <a:ext uri="{FF2B5EF4-FFF2-40B4-BE49-F238E27FC236}">
                <a16:creationId xmlns:a16="http://schemas.microsoft.com/office/drawing/2014/main" id="{D2EF9A86-B523-8D9F-5E77-913592870E15}"/>
              </a:ext>
            </a:extLst>
          </p:cNvPr>
          <p:cNvSpPr txBox="1"/>
          <p:nvPr/>
        </p:nvSpPr>
        <p:spPr>
          <a:xfrm>
            <a:off x="516467" y="6232040"/>
            <a:ext cx="1998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3" name="yt_shape_1154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3c0275e-08cb-49df-ae65-99e1f26f76f6.png&quot;}"/>
            </a:endParaRPr>
          </a:p>
        </p:txBody>
      </p:sp>
      <p:sp>
        <p:nvSpPr>
          <p:cNvPr id="11544" name="yt_shape_11544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平行线分线段成比例</a:t>
            </a:r>
          </a:p>
        </p:txBody>
      </p:sp>
      <p:sp>
        <p:nvSpPr>
          <p:cNvPr id="11545" name="yt_shape_11545"/>
          <p:cNvSpPr txBox="1"/>
          <p:nvPr/>
        </p:nvSpPr>
        <p:spPr>
          <a:xfrm>
            <a:off x="540119" y="2167857"/>
            <a:ext cx="108266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49" name="yt_table_1154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2852794"/>
                  </p:ext>
                </p:extLst>
              </p:nvPr>
            </p:nvGraphicFramePr>
            <p:xfrm>
              <a:off x="540000" y="3127292"/>
              <a:ext cx="7381241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549" name="yt_table_11549_skip" descr="{&quot;rangeId&quot;:4,&quot;type&quot;:&quot;Option&quot;,&quot;drawing&quot;:[&quot;yt_shape_11546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2852794"/>
                  </p:ext>
                </p:extLst>
              </p:nvPr>
            </p:nvGraphicFramePr>
            <p:xfrm>
              <a:off x="540000" y="3127292"/>
              <a:ext cx="7381241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169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46" name="yt_shape_11546_skip" title="H_134.912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780928"/>
            <a:ext cx="1704704" cy="1713384"/>
            <a:chOff x="0" y="0"/>
            <a:chExt cx="1704704" cy="1713384"/>
          </a:xfrm>
        </p:grpSpPr>
        <p:pic>
          <p:nvPicPr>
            <p:cNvPr id="2" name="yt_image_1154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4704" cy="1317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8" name="yt_shape_11548"/>
            <p:cNvSpPr txBox="1"/>
            <p:nvPr/>
          </p:nvSpPr>
          <p:spPr>
            <a:xfrm>
              <a:off x="319071" y="13533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00040">
            <a:extLst>
              <a:ext uri="{FF2B5EF4-FFF2-40B4-BE49-F238E27FC236}">
                <a16:creationId xmlns:a16="http://schemas.microsoft.com/office/drawing/2014/main" id="{A422E973-EB07-1D33-8FEC-1C2C169AFAF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500057">
            <a:extLst>
              <a:ext uri="{FF2B5EF4-FFF2-40B4-BE49-F238E27FC236}">
                <a16:creationId xmlns:a16="http://schemas.microsoft.com/office/drawing/2014/main" id="{49406B9C-161F-BBAA-7A56-A25916C888E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EE14B18-F6B4-53AA-656D-E29155BCFF87}"/>
              </a:ext>
            </a:extLst>
          </p:cNvPr>
          <p:cNvSpPr txBox="1"/>
          <p:nvPr/>
        </p:nvSpPr>
        <p:spPr>
          <a:xfrm>
            <a:off x="4975172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" name="yt_shape_1155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阿坝州中考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54" name="yt_table_1155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13592"/>
              </p:ext>
            </p:extLst>
          </p:nvPr>
        </p:nvGraphicFramePr>
        <p:xfrm>
          <a:off x="573829" y="4365104"/>
          <a:ext cx="73526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grpSp>
        <p:nvGrpSpPr>
          <p:cNvPr id="11551" name="yt_shape_11551_skip" title="H_144.35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733" y="2170243"/>
            <a:ext cx="1584534" cy="1833264"/>
            <a:chOff x="0" y="0"/>
            <a:chExt cx="1584534" cy="1833264"/>
          </a:xfrm>
        </p:grpSpPr>
        <p:pic>
          <p:nvPicPr>
            <p:cNvPr id="2" name="yt_image_115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4534" cy="143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3" name="yt_shape_11553"/>
            <p:cNvSpPr txBox="1"/>
            <p:nvPr/>
          </p:nvSpPr>
          <p:spPr>
            <a:xfrm>
              <a:off x="258986" y="14732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F64C39-B036-BD76-D1FC-15EDD46F1C72}"/>
              </a:ext>
            </a:extLst>
          </p:cNvPr>
          <p:cNvSpPr txBox="1"/>
          <p:nvPr/>
        </p:nvSpPr>
        <p:spPr>
          <a:xfrm>
            <a:off x="85241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6" name="yt_shape_1155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60" name="yt_shape_11560"/>
          <p:cNvSpPr txBox="1"/>
          <p:nvPr/>
        </p:nvSpPr>
        <p:spPr>
          <a:xfrm>
            <a:off x="540000" y="42796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57" name="yt_shape_11557" title="H_174.60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1808647"/>
            <a:ext cx="1390041" cy="2217528"/>
            <a:chOff x="0" y="0"/>
            <a:chExt cx="1390041" cy="2217528"/>
          </a:xfrm>
        </p:grpSpPr>
        <p:pic>
          <p:nvPicPr>
            <p:cNvPr id="2" name="yt_image_1155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0041" cy="1821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9" name="yt_shape_11559"/>
            <p:cNvSpPr txBox="1"/>
            <p:nvPr/>
          </p:nvSpPr>
          <p:spPr>
            <a:xfrm>
              <a:off x="161739" y="18575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561">
                <a:extLst>
                  <a:ext uri="{FF2B5EF4-FFF2-40B4-BE49-F238E27FC236}">
                    <a16:creationId xmlns:a16="http://schemas.microsoft.com/office/drawing/2014/main" id="{7A1786ED-0105-0314-16B1-CC62048B27A6}"/>
                  </a:ext>
                </a:extLst>
              </p:cNvPr>
              <p:cNvSpPr txBox="1"/>
              <p:nvPr/>
            </p:nvSpPr>
            <p:spPr>
              <a:xfrm>
                <a:off x="540000" y="1908949"/>
                <a:ext cx="4664739" cy="31837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561">
                <a:extLst>
                  <a:ext uri="{FF2B5EF4-FFF2-40B4-BE49-F238E27FC236}">
                    <a16:creationId xmlns:a16="http://schemas.microsoft.com/office/drawing/2014/main" id="{7A1786ED-0105-0314-16B1-CC62048B27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8949"/>
                <a:ext cx="4664739" cy="3183757"/>
              </a:xfrm>
              <a:prstGeom prst="rect">
                <a:avLst/>
              </a:prstGeom>
              <a:blipFill>
                <a:blip r:embed="rId3"/>
                <a:stretch>
                  <a:fillRect l="-4052" r="-2353" b="-2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3" name="yt_shape_11563"/>
          <p:cNvSpPr txBox="1"/>
          <p:nvPr/>
        </p:nvSpPr>
        <p:spPr>
          <a:xfrm>
            <a:off x="540000" y="900000"/>
            <a:ext cx="918200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平行于三角形一边的直线截其他两边所得的线段成比例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4" name="yt_shape_11564"/>
              <p:cNvSpPr txBox="1"/>
              <p:nvPr/>
            </p:nvSpPr>
            <p:spPr>
              <a:xfrm>
                <a:off x="540119" y="1396872"/>
                <a:ext cx="11111999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564" name="yt_shape_1156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10176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69" name="yt_table_1156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0961484"/>
                  </p:ext>
                </p:extLst>
              </p:nvPr>
            </p:nvGraphicFramePr>
            <p:xfrm>
              <a:off x="540000" y="2557836"/>
              <a:ext cx="7795578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569" name="yt_table_11569_skip" descr="{&quot;rangeId&quot;:8,&quot;type&quot;:&quot;Option&quot;,&quot;drawing&quot;:[&quot;yt_shape_11566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0961484"/>
                  </p:ext>
                </p:extLst>
              </p:nvPr>
            </p:nvGraphicFramePr>
            <p:xfrm>
              <a:off x="540000" y="2557836"/>
              <a:ext cx="7795578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209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028" r="-15856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028" r="-5856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03774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66" name="yt_shape_11566_skip" title="H_138.4327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0947" y="2051655"/>
            <a:ext cx="1322614" cy="1758096"/>
            <a:chOff x="0" y="0"/>
            <a:chExt cx="1322614" cy="1758096"/>
          </a:xfrm>
        </p:grpSpPr>
        <p:pic>
          <p:nvPicPr>
            <p:cNvPr id="2" name="yt_image_1156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22614" cy="1362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8" name="yt_shape_11568"/>
            <p:cNvSpPr txBox="1"/>
            <p:nvPr/>
          </p:nvSpPr>
          <p:spPr>
            <a:xfrm>
              <a:off x="128026" y="13980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00094">
            <a:extLst>
              <a:ext uri="{FF2B5EF4-FFF2-40B4-BE49-F238E27FC236}">
                <a16:creationId xmlns:a16="http://schemas.microsoft.com/office/drawing/2014/main" id="{22AC0677-DF0F-8A8E-DE33-7FA72046F21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1A40F0B-5C70-CDCB-404C-6E1BC68F95A0}"/>
              </a:ext>
            </a:extLst>
          </p:cNvPr>
          <p:cNvSpPr txBox="1"/>
          <p:nvPr/>
        </p:nvSpPr>
        <p:spPr>
          <a:xfrm>
            <a:off x="1059708" y="2025135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570">
            <a:extLst>
              <a:ext uri="{FF2B5EF4-FFF2-40B4-BE49-F238E27FC236}">
                <a16:creationId xmlns:a16="http://schemas.microsoft.com/office/drawing/2014/main" id="{42613708-EB91-2B5B-2CF6-E43E2662BE97}"/>
              </a:ext>
            </a:extLst>
          </p:cNvPr>
          <p:cNvSpPr txBox="1"/>
          <p:nvPr/>
        </p:nvSpPr>
        <p:spPr>
          <a:xfrm>
            <a:off x="510555" y="39517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1574_skip" title="H_33.41504">
            <a:extLst>
              <a:ext uri="{FF2B5EF4-FFF2-40B4-BE49-F238E27FC236}">
                <a16:creationId xmlns:a16="http://schemas.microsoft.com/office/drawing/2014/main" id="{2C78089F-DC76-4CF0-681C-719AB2B80E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819583"/>
              </p:ext>
            </p:extLst>
          </p:nvPr>
        </p:nvGraphicFramePr>
        <p:xfrm>
          <a:off x="510436" y="4911223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7" name="yt_shape_11571_skip" title="H_155.1685">
            <a:extLst>
              <a:ext uri="{FF2B5EF4-FFF2-40B4-BE49-F238E27FC236}">
                <a16:creationId xmlns:a16="http://schemas.microsoft.com/office/drawing/2014/main" id="{E5826A98-2F19-6D5B-2F36-7C33040012AD}"/>
              </a:ext>
            </a:extLst>
          </p:cNvPr>
          <p:cNvGrpSpPr/>
          <p:nvPr/>
        </p:nvGrpSpPr>
        <p:grpSpPr>
          <a:xfrm>
            <a:off x="9722001" y="4548433"/>
            <a:ext cx="1716548" cy="1970640"/>
            <a:chOff x="0" y="0"/>
            <a:chExt cx="1716548" cy="1970640"/>
          </a:xfrm>
        </p:grpSpPr>
        <p:pic>
          <p:nvPicPr>
            <p:cNvPr id="8" name="yt_image_11571">
              <a:extLst>
                <a:ext uri="{FF2B5EF4-FFF2-40B4-BE49-F238E27FC236}">
                  <a16:creationId xmlns:a16="http://schemas.microsoft.com/office/drawing/2014/main" id="{8119A323-54DE-1AD0-62F9-B22C4685FB9C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716548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573">
              <a:extLst>
                <a:ext uri="{FF2B5EF4-FFF2-40B4-BE49-F238E27FC236}">
                  <a16:creationId xmlns:a16="http://schemas.microsoft.com/office/drawing/2014/main" id="{AB2DE0BE-37A7-790D-1F44-F6199941E9ED}"/>
                </a:ext>
              </a:extLst>
            </p:cNvPr>
            <p:cNvSpPr txBox="1"/>
            <p:nvPr/>
          </p:nvSpPr>
          <p:spPr>
            <a:xfrm>
              <a:off x="324993" y="1610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8666ABA-EDCC-1EB2-ADAF-5D6AAAE3C8B1}"/>
              </a:ext>
            </a:extLst>
          </p:cNvPr>
          <p:cNvSpPr txBox="1"/>
          <p:nvPr/>
        </p:nvSpPr>
        <p:spPr>
          <a:xfrm>
            <a:off x="6278419" y="43804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6" name="yt_shape_115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改编题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80" name="yt_shape_11580"/>
          <p:cNvSpPr txBox="1"/>
          <p:nvPr/>
        </p:nvSpPr>
        <p:spPr>
          <a:xfrm>
            <a:off x="540000" y="41370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77" name="yt_shape_11577" title="H_163.38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229365"/>
            <a:ext cx="1662586" cy="2074968"/>
            <a:chOff x="0" y="0"/>
            <a:chExt cx="1662586" cy="2074968"/>
          </a:xfrm>
        </p:grpSpPr>
        <p:pic>
          <p:nvPicPr>
            <p:cNvPr id="2" name="yt_image_1157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2586" cy="1678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9" name="yt_shape_11579"/>
            <p:cNvSpPr txBox="1"/>
            <p:nvPr/>
          </p:nvSpPr>
          <p:spPr>
            <a:xfrm>
              <a:off x="298012" y="17149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581">
                <a:extLst>
                  <a:ext uri="{FF2B5EF4-FFF2-40B4-BE49-F238E27FC236}">
                    <a16:creationId xmlns:a16="http://schemas.microsoft.com/office/drawing/2014/main" id="{11786B49-52DC-AFCA-E6DD-C11ADBCB7ABA}"/>
                  </a:ext>
                </a:extLst>
              </p:cNvPr>
              <p:cNvSpPr txBox="1"/>
              <p:nvPr/>
            </p:nvSpPr>
            <p:spPr>
              <a:xfrm>
                <a:off x="540000" y="1916832"/>
                <a:ext cx="3676584" cy="27000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581">
                <a:extLst>
                  <a:ext uri="{FF2B5EF4-FFF2-40B4-BE49-F238E27FC236}">
                    <a16:creationId xmlns:a16="http://schemas.microsoft.com/office/drawing/2014/main" id="{11786B49-52DC-AFCA-E6DD-C11ADBCB7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3676584" cy="2700035"/>
              </a:xfrm>
              <a:prstGeom prst="rect">
                <a:avLst/>
              </a:prstGeom>
              <a:blipFill>
                <a:blip r:embed="rId3"/>
                <a:stretch>
                  <a:fillRect l="-5141" r="-3980" b="-2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图形的不唯一导致漏解</a:t>
            </a:r>
          </a:p>
        </p:txBody>
      </p:sp>
      <p:sp>
        <p:nvSpPr>
          <p:cNvPr id="2" name="yt_shape_11584">
            <a:extLst>
              <a:ext uri="{FF2B5EF4-FFF2-40B4-BE49-F238E27FC236}">
                <a16:creationId xmlns:a16="http://schemas.microsoft.com/office/drawing/2014/main" id="{52339A46-8CA7-272B-9BB6-64DFB8F3EBEE}"/>
              </a:ext>
            </a:extLst>
          </p:cNvPr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A8B292-8343-3416-D2C1-D6A5429F5F0B}"/>
              </a:ext>
            </a:extLst>
          </p:cNvPr>
          <p:cNvSpPr txBox="1"/>
          <p:nvPr/>
        </p:nvSpPr>
        <p:spPr>
          <a:xfrm>
            <a:off x="6780938" y="197491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5" name="yt_shape_1158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b49b006-cb83-4c0b-b72d-38ee976a2824.png&quot;}"/>
            </a:endParaRPr>
          </a:p>
        </p:txBody>
      </p:sp>
      <p:sp>
        <p:nvSpPr>
          <p:cNvPr id="11586" name="yt_shape_11586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那么下列式子中不成立的是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90" name="yt_table_1159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427515"/>
              </p:ext>
            </p:extLst>
          </p:nvPr>
        </p:nvGraphicFramePr>
        <p:xfrm>
          <a:off x="540000" y="2612146"/>
          <a:ext cx="7934961" cy="848742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954338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grpSp>
        <p:nvGrpSpPr>
          <p:cNvPr id="11587" name="yt_shape_11587_skip" title="H_119.7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3298" y="2276053"/>
            <a:ext cx="1561791" cy="1520928"/>
            <a:chOff x="0" y="0"/>
            <a:chExt cx="1561791" cy="1520928"/>
          </a:xfrm>
        </p:grpSpPr>
        <p:pic>
          <p:nvPicPr>
            <p:cNvPr id="3" name="yt_image_115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1791" cy="1124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9" name="yt_shape_11589"/>
            <p:cNvSpPr txBox="1"/>
            <p:nvPr/>
          </p:nvSpPr>
          <p:spPr>
            <a:xfrm>
              <a:off x="247614" y="11609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592" name="yt_shape_11592"/>
          <p:cNvSpPr txBox="1"/>
          <p:nvPr/>
        </p:nvSpPr>
        <p:spPr>
          <a:xfrm>
            <a:off x="540119" y="41835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96" name="yt_table_1159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793"/>
              </p:ext>
            </p:extLst>
          </p:nvPr>
        </p:nvGraphicFramePr>
        <p:xfrm>
          <a:off x="540000" y="5142961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1593" name="yt_shape_11593_skip" title="H_118.0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7734" y="4817884"/>
            <a:ext cx="1767355" cy="1498896"/>
            <a:chOff x="0" y="0"/>
            <a:chExt cx="1767355" cy="1498896"/>
          </a:xfrm>
        </p:grpSpPr>
        <p:pic>
          <p:nvPicPr>
            <p:cNvPr id="2" name="yt_image_115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7355" cy="1102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5" name="yt_shape_11595"/>
            <p:cNvSpPr txBox="1"/>
            <p:nvPr/>
          </p:nvSpPr>
          <p:spPr>
            <a:xfrm>
              <a:off x="350396" y="1138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00139">
            <a:extLst>
              <a:ext uri="{FF2B5EF4-FFF2-40B4-BE49-F238E27FC236}">
                <a16:creationId xmlns:a16="http://schemas.microsoft.com/office/drawing/2014/main" id="{A47D33EB-62B3-59DE-0554-79AC2ED357A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2B315A4-2F16-FEC2-0A04-C9810E5B7F28}"/>
              </a:ext>
            </a:extLst>
          </p:cNvPr>
          <p:cNvSpPr txBox="1"/>
          <p:nvPr/>
        </p:nvSpPr>
        <p:spPr>
          <a:xfrm>
            <a:off x="10597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4056E1-5BEA-EFA8-DD18-7D1F2996EED7}"/>
              </a:ext>
            </a:extLst>
          </p:cNvPr>
          <p:cNvSpPr txBox="1"/>
          <p:nvPr/>
        </p:nvSpPr>
        <p:spPr>
          <a:xfrm>
            <a:off x="4850658" y="46122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8" name="yt_shape_1159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五线谱是由等距离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等长度的五条平行横线组成的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同一条直线上的三个点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都在横线上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602" name="yt_table_11602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52980"/>
                  </p:ext>
                </p:extLst>
              </p:nvPr>
            </p:nvGraphicFramePr>
            <p:xfrm>
              <a:off x="540119" y="4437112"/>
              <a:ext cx="7305041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602" name="yt_table_11602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52980"/>
                  </p:ext>
                </p:extLst>
              </p:nvPr>
            </p:nvGraphicFramePr>
            <p:xfrm>
              <a:off x="540119" y="4437112"/>
              <a:ext cx="7305041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854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240" r="-5337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99" name="yt_shape_11599_skip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9113" y="2391233"/>
            <a:ext cx="1913774" cy="1943424"/>
            <a:chOff x="0" y="0"/>
            <a:chExt cx="1913774" cy="1943424"/>
          </a:xfrm>
        </p:grpSpPr>
        <p:pic>
          <p:nvPicPr>
            <p:cNvPr id="2" name="yt_image_1159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3774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1" name="yt_shape_11601"/>
            <p:cNvSpPr txBox="1"/>
            <p:nvPr/>
          </p:nvSpPr>
          <p:spPr>
            <a:xfrm>
              <a:off x="347423" y="15834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2691A0-1EED-A4CC-A00F-183ADA0A11A1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1296</Words>
  <Application>Microsoft Office PowerPoint</Application>
  <PresentationFormat>宽屏</PresentationFormat>
  <Paragraphs>106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2023-05-13T14:44:19Z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