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72" r:id="rId6"/>
    <p:sldId id="374" r:id="rId7"/>
    <p:sldId id="375" r:id="rId8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8.bin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6" name="yt_shape_13626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</a:p>
        </p:txBody>
      </p:sp>
      <p:sp>
        <p:nvSpPr>
          <p:cNvPr id="13627" name="yt_shape_13627"/>
          <p:cNvSpPr txBox="1"/>
          <p:nvPr/>
        </p:nvSpPr>
        <p:spPr>
          <a:xfrm>
            <a:off x="540119" y="137930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小巷左右两侧是竖直的墙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一架梯子斜靠在左墙时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梯子底端到左墙角的距离为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顶端距离地面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如果保持梯子底端位置不动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将梯子斜靠在右墙时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顶端距离地面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则小巷的宽度为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31" name="yt_table_13631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996824"/>
              </p:ext>
            </p:extLst>
          </p:nvPr>
        </p:nvGraphicFramePr>
        <p:xfrm>
          <a:off x="623392" y="4725144"/>
          <a:ext cx="4370706" cy="848742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</a:tbl>
          </a:graphicData>
        </a:graphic>
      </p:graphicFrame>
      <p:grpSp>
        <p:nvGrpSpPr>
          <p:cNvPr id="13628" name="yt_shape_13628_skip" title="H_115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3072" y="3140968"/>
            <a:ext cx="1293642" cy="1465848"/>
            <a:chOff x="0" y="0"/>
            <a:chExt cx="1293642" cy="1465848"/>
          </a:xfrm>
        </p:grpSpPr>
        <p:pic>
          <p:nvPicPr>
            <p:cNvPr id="2" name="yt_image_1362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93642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30" name="yt_shape_13630"/>
            <p:cNvSpPr txBox="1"/>
            <p:nvPr/>
          </p:nvSpPr>
          <p:spPr>
            <a:xfrm>
              <a:off x="113540" y="11058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F2A4881-AD00-C38E-60C4-710FDD9B79D0}"/>
              </a:ext>
            </a:extLst>
          </p:cNvPr>
          <p:cNvSpPr txBox="1"/>
          <p:nvPr/>
        </p:nvSpPr>
        <p:spPr>
          <a:xfrm>
            <a:off x="6546107" y="22834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33" name="yt_shape_13633"/>
              <p:cNvSpPr txBox="1"/>
              <p:nvPr/>
            </p:nvSpPr>
            <p:spPr>
              <a:xfrm>
                <a:off x="540119" y="900000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大连市中考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的长为半径作弧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两弧相交于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633" name="yt_shape_13633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86653"/>
              </a:xfrm>
              <a:prstGeom prst="rect">
                <a:avLst/>
              </a:prstGeom>
              <a:blipFill>
                <a:blip r:embed="rId2"/>
                <a:stretch>
                  <a:fillRect l="-1701" t="-3462" r="-1647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38" name="yt_table_13638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514020"/>
              </p:ext>
            </p:extLst>
          </p:nvPr>
        </p:nvGraphicFramePr>
        <p:xfrm>
          <a:off x="569750" y="5085184"/>
          <a:ext cx="75050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</a:tbl>
          </a:graphicData>
        </a:graphic>
      </p:graphicFrame>
      <p:grpSp>
        <p:nvGrpSpPr>
          <p:cNvPr id="13635" name="yt_shape_13635_skip" title="H_151.29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6838" y="2852936"/>
            <a:ext cx="2115865" cy="1921392"/>
            <a:chOff x="0" y="0"/>
            <a:chExt cx="2115865" cy="1921392"/>
          </a:xfrm>
        </p:grpSpPr>
        <p:pic>
          <p:nvPicPr>
            <p:cNvPr id="2" name="yt_image_1363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15865" cy="1525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37" name="yt_shape_13637"/>
            <p:cNvSpPr txBox="1"/>
            <p:nvPr/>
          </p:nvSpPr>
          <p:spPr>
            <a:xfrm>
              <a:off x="524651" y="15613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E12E11A-5F94-BE33-4075-91202942CA17}"/>
              </a:ext>
            </a:extLst>
          </p:cNvPr>
          <p:cNvSpPr txBox="1"/>
          <p:nvPr/>
        </p:nvSpPr>
        <p:spPr>
          <a:xfrm>
            <a:off x="6004771" y="200013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0" name="yt_shape_1364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荆州市中考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轴负半轴和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轴正半轴上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644" name="yt_table_13644_skip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1034906"/>
                  </p:ext>
                </p:extLst>
              </p:nvPr>
            </p:nvGraphicFramePr>
            <p:xfrm>
              <a:off x="525253" y="4725144"/>
              <a:ext cx="7649656" cy="715074"/>
            </p:xfrm>
            <a:graphic>
              <a:graphicData uri="http://schemas.openxmlformats.org/drawingml/2006/table">
                <a:tbl>
                  <a:tblPr/>
                  <a:tblGrid>
                    <a:gridCol w="2240344">
                      <a:extLst>
                        <a:ext uri="{9D8B030D-6E8A-4147-A177-3AD203B41FA5}">
                          <a16:colId xmlns:a16="http://schemas.microsoft.com/office/drawing/2014/main" val="10530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531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32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5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644" name="yt_table_13644_skip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1034906"/>
                  </p:ext>
                </p:extLst>
              </p:nvPr>
            </p:nvGraphicFramePr>
            <p:xfrm>
              <a:off x="525253" y="4725144"/>
              <a:ext cx="7649656" cy="715074"/>
            </p:xfrm>
            <a:graphic>
              <a:graphicData uri="http://schemas.openxmlformats.org/drawingml/2006/table">
                <a:tbl>
                  <a:tblPr/>
                  <a:tblGrid>
                    <a:gridCol w="2240344">
                      <a:extLst>
                        <a:ext uri="{9D8B030D-6E8A-4147-A177-3AD203B41FA5}">
                          <a16:colId xmlns:a16="http://schemas.microsoft.com/office/drawing/2014/main" val="10530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531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532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533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130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22" r="-14328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4956" r="-5337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641" name="yt_shape_13641_skip" title="H_153.892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1087" y="2581408"/>
            <a:ext cx="1749826" cy="1954440"/>
            <a:chOff x="0" y="0"/>
            <a:chExt cx="1749826" cy="1954440"/>
          </a:xfrm>
        </p:grpSpPr>
        <p:pic>
          <p:nvPicPr>
            <p:cNvPr id="2" name="yt_image_1364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49826" cy="1558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43" name="yt_shape_13643"/>
            <p:cNvSpPr txBox="1"/>
            <p:nvPr/>
          </p:nvSpPr>
          <p:spPr>
            <a:xfrm>
              <a:off x="341632" y="1594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9EF8230-F44D-2C00-4D07-8D00AFEEA91A}"/>
              </a:ext>
            </a:extLst>
          </p:cNvPr>
          <p:cNvSpPr txBox="1"/>
          <p:nvPr/>
        </p:nvSpPr>
        <p:spPr>
          <a:xfrm>
            <a:off x="6052396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5" name="yt_shape_13645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46" name="yt_shape_13646"/>
              <p:cNvSpPr txBox="1"/>
              <p:nvPr/>
            </p:nvSpPr>
            <p:spPr>
              <a:xfrm>
                <a:off x="540000" y="1379303"/>
                <a:ext cx="6727804" cy="7618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2cos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co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s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646" name="yt_shape_13646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727804" cy="761875"/>
              </a:xfrm>
              <a:prstGeom prst="rect">
                <a:avLst/>
              </a:prstGeom>
              <a:blipFill>
                <a:blip r:embed="rId2"/>
                <a:stretch>
                  <a:fillRect l="-2811" r="-635" b="-11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48" name="yt_shape_13648"/>
              <p:cNvSpPr txBox="1"/>
              <p:nvPr/>
            </p:nvSpPr>
            <p:spPr>
              <a:xfrm>
                <a:off x="540000" y="2191966"/>
                <a:ext cx="10128157" cy="7318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648" name="yt_shape_13648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91966"/>
                <a:ext cx="10128157" cy="731803"/>
              </a:xfrm>
              <a:prstGeom prst="rect">
                <a:avLst/>
              </a:prstGeom>
              <a:blipFill>
                <a:blip r:embed="rId3"/>
                <a:stretch>
                  <a:fillRect l="-1866" r="-120" b="-1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50" name="yt_shape_13650"/>
              <p:cNvSpPr txBox="1"/>
              <p:nvPr/>
            </p:nvSpPr>
            <p:spPr>
              <a:xfrm>
                <a:off x="540000" y="2974557"/>
                <a:ext cx="10969350" cy="5890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益阳市中考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650" name="yt_shape_13650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4557"/>
                <a:ext cx="10969350" cy="589007"/>
              </a:xfrm>
              <a:prstGeom prst="rect">
                <a:avLst/>
              </a:prstGeom>
              <a:blipFill>
                <a:blip r:embed="rId4"/>
                <a:stretch>
                  <a:fillRect l="-1723" b="-22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55" name="yt_shape_13655"/>
          <p:cNvSpPr txBox="1"/>
          <p:nvPr/>
        </p:nvSpPr>
        <p:spPr>
          <a:xfrm>
            <a:off x="540000" y="544550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52" name="yt_shape_13652" title="H_136.136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5918" y="3666161"/>
            <a:ext cx="1420162" cy="1728936"/>
            <a:chOff x="0" y="0"/>
            <a:chExt cx="1420162" cy="1728936"/>
          </a:xfrm>
        </p:grpSpPr>
        <p:pic>
          <p:nvPicPr>
            <p:cNvPr id="2" name="yt_image_13652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420162" cy="1332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54" name="yt_shape_13654"/>
            <p:cNvSpPr txBox="1"/>
            <p:nvPr/>
          </p:nvSpPr>
          <p:spPr>
            <a:xfrm>
              <a:off x="176800" y="13689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F4570DB-EEBC-35CF-6710-C6D27F9114CF}"/>
              </a:ext>
            </a:extLst>
          </p:cNvPr>
          <p:cNvSpPr txBox="1"/>
          <p:nvPr/>
        </p:nvSpPr>
        <p:spPr>
          <a:xfrm>
            <a:off x="6426927" y="1332497"/>
            <a:ext cx="332485" cy="84811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DB584B-9759-82F1-F6EF-0C6B56A2B0AD}"/>
              </a:ext>
            </a:extLst>
          </p:cNvPr>
          <p:cNvSpPr txBox="1"/>
          <p:nvPr/>
        </p:nvSpPr>
        <p:spPr>
          <a:xfrm>
            <a:off x="9525670" y="2276872"/>
            <a:ext cx="789686" cy="81833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ADB665E-7686-8B49-CF02-3F129059F641}"/>
                  </a:ext>
                </a:extLst>
              </p:cNvPr>
              <p:cNvSpPr txBox="1"/>
              <p:nvPr/>
            </p:nvSpPr>
            <p:spPr>
              <a:xfrm>
                <a:off x="10651264" y="2927751"/>
                <a:ext cx="308674" cy="6769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0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4</m:t>
                          </m:r>
                        </m:num>
                        <m:den>
                          <m:r>
                            <a:rPr kumimoji="0" lang="en-US" altLang="zh-CN" sz="20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ADB665E-7686-8B49-CF02-3F129059F6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64" y="2927751"/>
                <a:ext cx="308674" cy="67692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335B8B4-C780-8C77-1720-20C6655C122C}"/>
              </a:ext>
            </a:extLst>
          </p:cNvPr>
          <p:cNvCxnSpPr/>
          <p:nvPr/>
        </p:nvCxnSpPr>
        <p:spPr>
          <a:xfrm>
            <a:off x="10436475" y="3576918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6" name="yt_shape_13656"/>
          <p:cNvSpPr txBox="1"/>
          <p:nvPr/>
        </p:nvSpPr>
        <p:spPr>
          <a:xfrm>
            <a:off x="540120" y="900000"/>
            <a:ext cx="10380352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13657" name="yt_shape_13657" title="H_157.31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62718" y="1700808"/>
            <a:ext cx="1301677" cy="1997856"/>
            <a:chOff x="0" y="0"/>
            <a:chExt cx="1301677" cy="1997856"/>
          </a:xfrm>
        </p:grpSpPr>
        <p:pic>
          <p:nvPicPr>
            <p:cNvPr id="2" name="yt_image_1365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01677" cy="16018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59" name="yt_shape_13659"/>
            <p:cNvSpPr txBox="1"/>
            <p:nvPr/>
          </p:nvSpPr>
          <p:spPr>
            <a:xfrm>
              <a:off x="117557" y="16378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3545F48-12A0-872A-6422-BCC6EA7B8B43}"/>
              </a:ext>
            </a:extLst>
          </p:cNvPr>
          <p:cNvSpPr txBox="1"/>
          <p:nvPr/>
        </p:nvSpPr>
        <p:spPr>
          <a:xfrm>
            <a:off x="4827410" y="1326841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661">
            <a:extLst>
              <a:ext uri="{FF2B5EF4-FFF2-40B4-BE49-F238E27FC236}">
                <a16:creationId xmlns:a16="http://schemas.microsoft.com/office/drawing/2014/main" id="{84EF3F64-6EBA-878A-059D-20DCD485DC1B}"/>
              </a:ext>
            </a:extLst>
          </p:cNvPr>
          <p:cNvSpPr txBox="1"/>
          <p:nvPr/>
        </p:nvSpPr>
        <p:spPr>
          <a:xfrm>
            <a:off x="479376" y="38735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6" name="yt_shape_13662" title="H_145.2189">
            <a:extLst>
              <a:ext uri="{FF2B5EF4-FFF2-40B4-BE49-F238E27FC236}">
                <a16:creationId xmlns:a16="http://schemas.microsoft.com/office/drawing/2014/main" id="{DD0CFBBD-F120-0ADC-90A3-430C528EA461}"/>
              </a:ext>
            </a:extLst>
          </p:cNvPr>
          <p:cNvGrpSpPr/>
          <p:nvPr/>
        </p:nvGrpSpPr>
        <p:grpSpPr>
          <a:xfrm>
            <a:off x="5062294" y="4811790"/>
            <a:ext cx="2067411" cy="1844280"/>
            <a:chOff x="0" y="0"/>
            <a:chExt cx="2067411" cy="1844280"/>
          </a:xfrm>
        </p:grpSpPr>
        <p:pic>
          <p:nvPicPr>
            <p:cNvPr id="7" name="yt_image_13662">
              <a:extLst>
                <a:ext uri="{FF2B5EF4-FFF2-40B4-BE49-F238E27FC236}">
                  <a16:creationId xmlns:a16="http://schemas.microsoft.com/office/drawing/2014/main" id="{20CDC934-8A87-A960-FB29-43EE70B5B324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67411" cy="1448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3664">
              <a:extLst>
                <a:ext uri="{FF2B5EF4-FFF2-40B4-BE49-F238E27FC236}">
                  <a16:creationId xmlns:a16="http://schemas.microsoft.com/office/drawing/2014/main" id="{2AB5387F-D747-336B-3BF9-0F376930F5D1}"/>
                </a:ext>
              </a:extLst>
            </p:cNvPr>
            <p:cNvSpPr txBox="1"/>
            <p:nvPr/>
          </p:nvSpPr>
          <p:spPr>
            <a:xfrm>
              <a:off x="500424" y="14842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8B69C060-C8AD-D034-448A-554DD7453061}"/>
              </a:ext>
            </a:extLst>
          </p:cNvPr>
          <p:cNvSpPr txBox="1"/>
          <p:nvPr/>
        </p:nvSpPr>
        <p:spPr>
          <a:xfrm>
            <a:off x="4639103" y="430220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6" name="yt_shape_13666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667" name="yt_shape_13667"/>
              <p:cNvSpPr txBox="1"/>
              <p:nvPr/>
            </p:nvSpPr>
            <p:spPr>
              <a:xfrm>
                <a:off x="540119" y="1379303"/>
                <a:ext cx="9581773" cy="11209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上海市中考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边上的中线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667" name="yt_shape_136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9581773" cy="1120948"/>
              </a:xfrm>
              <a:prstGeom prst="rect">
                <a:avLst/>
              </a:prstGeom>
              <a:blipFill>
                <a:blip r:embed="rId2"/>
                <a:stretch>
                  <a:fillRect l="-1973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69" name="yt_shape_13669"/>
          <p:cNvSpPr txBox="1"/>
          <p:nvPr/>
        </p:nvSpPr>
        <p:spPr>
          <a:xfrm>
            <a:off x="540000" y="2551039"/>
            <a:ext cx="33166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grpSp>
        <p:nvGrpSpPr>
          <p:cNvPr id="13671" name="yt_shape_136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92344" y="1939777"/>
            <a:ext cx="2018995" cy="1812182"/>
            <a:chOff x="0" y="0"/>
            <a:chExt cx="2018995" cy="1812182"/>
          </a:xfrm>
        </p:grpSpPr>
        <p:pic>
          <p:nvPicPr>
            <p:cNvPr id="3" name="yt_image_13671" descr="{&quot;rangeId&quot;:0,&quot;⚘_2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8995" cy="13476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73" name="yt_shape_13673"/>
            <p:cNvSpPr txBox="1"/>
            <p:nvPr/>
          </p:nvSpPr>
          <p:spPr>
            <a:xfrm>
              <a:off x="488888" y="1383667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B84C44F-27DA-4D8D-AA4F-F3962641F8A7}"/>
              </a:ext>
            </a:extLst>
          </p:cNvPr>
          <p:cNvSpPr txBox="1"/>
          <p:nvPr/>
        </p:nvSpPr>
        <p:spPr>
          <a:xfrm>
            <a:off x="2820127" y="2504233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5" name="yt_shape_13675"/>
          <p:cNvSpPr txBox="1"/>
          <p:nvPr/>
        </p:nvSpPr>
        <p:spPr>
          <a:xfrm>
            <a:off x="540000" y="900000"/>
            <a:ext cx="312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3676"/>
          <p:cNvSpPr txBox="1"/>
          <p:nvPr/>
        </p:nvSpPr>
        <p:spPr>
          <a:xfrm>
            <a:off x="540000" y="1531667"/>
            <a:ext cx="68720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grpSp>
        <p:nvGrpSpPr>
          <p:cNvPr id="13677" name="yt_shape_1367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33005" y="1328515"/>
            <a:ext cx="2018995" cy="1812182"/>
            <a:chOff x="0" y="0"/>
            <a:chExt cx="2018995" cy="1812182"/>
          </a:xfrm>
        </p:grpSpPr>
        <p:pic>
          <p:nvPicPr>
            <p:cNvPr id="5" name="yt_image_13677" descr="{&quot;rangeId&quot;:0,&quot;⚘_2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18995" cy="13476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79" name="yt_shape_13679"/>
            <p:cNvSpPr txBox="1"/>
            <p:nvPr/>
          </p:nvSpPr>
          <p:spPr>
            <a:xfrm>
              <a:off x="488888" y="1383667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681" name="yt_image_1368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5656" y="2534493"/>
            <a:ext cx="1918056" cy="121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683">
                <a:extLst>
                  <a:ext uri="{FF2B5EF4-FFF2-40B4-BE49-F238E27FC236}">
                    <a16:creationId xmlns:a16="http://schemas.microsoft.com/office/drawing/2014/main" id="{1FF912C8-28F6-1BB3-FC48-A655FB5E53C3}"/>
                  </a:ext>
                </a:extLst>
              </p:cNvPr>
              <p:cNvSpPr txBox="1"/>
              <p:nvPr/>
            </p:nvSpPr>
            <p:spPr>
              <a:xfrm>
                <a:off x="516685" y="2103841"/>
                <a:ext cx="5686621" cy="37215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边上的中线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的中位线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683">
                <a:extLst>
                  <a:ext uri="{FF2B5EF4-FFF2-40B4-BE49-F238E27FC236}">
                    <a16:creationId xmlns:a16="http://schemas.microsoft.com/office/drawing/2014/main" id="{1FF912C8-28F6-1BB3-FC48-A655FB5E53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685" y="2103841"/>
                <a:ext cx="5686621" cy="3721596"/>
              </a:xfrm>
              <a:prstGeom prst="rect">
                <a:avLst/>
              </a:prstGeom>
              <a:blipFill>
                <a:blip r:embed="rId4"/>
                <a:stretch>
                  <a:fillRect l="-3323" t="-1309" r="-2465" b="-1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642</Words>
  <Application>Microsoft Office PowerPoint</Application>
  <PresentationFormat>宽屏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40</cp:revision>
  <dcterms:created xsi:type="dcterms:W3CDTF">2023-05-05T05:33:04Z</dcterms:created>
  <dcterms:modified xsi:type="dcterms:W3CDTF">2023-05-13T17:50:42Z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