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3" r:id="rId2"/>
    <p:sldId id="365" r:id="rId3"/>
    <p:sldId id="367" r:id="rId4"/>
    <p:sldId id="370" r:id="rId5"/>
    <p:sldId id="373" r:id="rId6"/>
    <p:sldId id="376" r:id="rId7"/>
    <p:sldId id="378" r:id="rId8"/>
    <p:sldId id="382" r:id="rId9"/>
    <p:sldId id="379" r:id="rId10"/>
    <p:sldId id="380" r:id="rId11"/>
    <p:sldId id="381" r:id="rId12"/>
    <p:sldId id="38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1F0B2-D7A8-4C87-9FF9-67110C2E2CB3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970FE-166F-431D-95C8-B08C55D5D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90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970FE-166F-431D-95C8-B08C55D5DE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79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4" name="yt_shape_15554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5555" name="yt_shape_15555" title="H_130.1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296" y="2203757"/>
            <a:ext cx="1619755" cy="1652472"/>
            <a:chOff x="0" y="0"/>
            <a:chExt cx="1619755" cy="1652472"/>
          </a:xfrm>
        </p:grpSpPr>
        <p:pic>
          <p:nvPicPr>
            <p:cNvPr id="2" name="yt_image_15555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9755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7" name="yt_shape_15557"/>
            <p:cNvSpPr txBox="1"/>
            <p:nvPr/>
          </p:nvSpPr>
          <p:spPr>
            <a:xfrm>
              <a:off x="276596" y="12924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59" name="yt_shape_15559"/>
          <p:cNvSpPr txBox="1"/>
          <p:nvPr/>
        </p:nvSpPr>
        <p:spPr>
          <a:xfrm>
            <a:off x="540000" y="1556792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60" name="yt_table_15560" title="H_112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0043417"/>
                  </p:ext>
                </p:extLst>
              </p:nvPr>
            </p:nvGraphicFramePr>
            <p:xfrm>
              <a:off x="540000" y="2188459"/>
              <a:ext cx="3659633" cy="1434275"/>
            </p:xfrm>
            <a:graphic>
              <a:graphicData uri="http://schemas.openxmlformats.org/drawingml/2006/table">
                <a:tbl>
                  <a:tblPr/>
                  <a:tblGrid>
                    <a:gridCol w="2351469">
                      <a:extLst>
                        <a:ext uri="{9D8B030D-6E8A-4147-A177-3AD203B41FA5}">
                          <a16:colId xmlns:a16="http://schemas.microsoft.com/office/drawing/2014/main" val="10824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60" name="yt_table_15560" title="H_112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0043417"/>
                  </p:ext>
                </p:extLst>
              </p:nvPr>
            </p:nvGraphicFramePr>
            <p:xfrm>
              <a:off x="540000" y="2188459"/>
              <a:ext cx="3659633" cy="1434275"/>
            </p:xfrm>
            <a:graphic>
              <a:graphicData uri="http://schemas.openxmlformats.org/drawingml/2006/table">
                <a:tbl>
                  <a:tblPr/>
                  <a:tblGrid>
                    <a:gridCol w="2351469">
                      <a:extLst>
                        <a:ext uri="{9D8B030D-6E8A-4147-A177-3AD203B41FA5}">
                          <a16:colId xmlns:a16="http://schemas.microsoft.com/office/drawing/2014/main" val="10824"/>
                        </a:ext>
                      </a:extLst>
                    </a:gridCol>
                    <a:gridCol w="1308164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847" r="-55699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9535" t="847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319" r="-5569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9535" t="-98319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4CF2AFC-BD41-F7DF-99B3-1C0FD7225290}"/>
              </a:ext>
            </a:extLst>
          </p:cNvPr>
          <p:cNvSpPr txBox="1"/>
          <p:nvPr/>
        </p:nvSpPr>
        <p:spPr>
          <a:xfrm>
            <a:off x="8150951" y="15099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561">
                <a:extLst>
                  <a:ext uri="{FF2B5EF4-FFF2-40B4-BE49-F238E27FC236}">
                    <a16:creationId xmlns:a16="http://schemas.microsoft.com/office/drawing/2014/main" id="{8076898E-D162-A7CE-26CB-57358A17EC2D}"/>
                  </a:ext>
                </a:extLst>
              </p:cNvPr>
              <p:cNvSpPr txBox="1"/>
              <p:nvPr/>
            </p:nvSpPr>
            <p:spPr>
              <a:xfrm>
                <a:off x="540000" y="3856229"/>
                <a:ext cx="11111999" cy="1299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cos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5561">
                <a:extLst>
                  <a:ext uri="{FF2B5EF4-FFF2-40B4-BE49-F238E27FC236}">
                    <a16:creationId xmlns:a16="http://schemas.microsoft.com/office/drawing/2014/main" id="{8076898E-D162-A7CE-26CB-57358A17EC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6229"/>
                <a:ext cx="11111999" cy="1299908"/>
              </a:xfrm>
              <a:prstGeom prst="rect">
                <a:avLst/>
              </a:prstGeom>
              <a:blipFill>
                <a:blip r:embed="rId4"/>
                <a:stretch>
                  <a:fillRect l="-1701" r="-494" b="-19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yt_table_15563" title="H_33.41504">
            <a:extLst>
              <a:ext uri="{FF2B5EF4-FFF2-40B4-BE49-F238E27FC236}">
                <a16:creationId xmlns:a16="http://schemas.microsoft.com/office/drawing/2014/main" id="{D3DCA5E9-25CD-68B2-28E8-F6BBDB90D5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725988"/>
              </p:ext>
            </p:extLst>
          </p:nvPr>
        </p:nvGraphicFramePr>
        <p:xfrm>
          <a:off x="539881" y="5359289"/>
          <a:ext cx="9638666" cy="424371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365119C-DF64-DD34-0810-D35EC58718E9}"/>
              </a:ext>
            </a:extLst>
          </p:cNvPr>
          <p:cNvSpPr txBox="1"/>
          <p:nvPr/>
        </p:nvSpPr>
        <p:spPr>
          <a:xfrm>
            <a:off x="1364389" y="46723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36" name="yt_shape_15636"/>
              <p:cNvSpPr txBox="1"/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的垂直平分线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36" name="yt_shape_15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41" name="yt_shape_15641"/>
          <p:cNvSpPr txBox="1"/>
          <p:nvPr/>
        </p:nvSpPr>
        <p:spPr>
          <a:xfrm>
            <a:off x="540000" y="41392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38" name="yt_shape_15638" title="H_146.9854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4944" y="2286258"/>
            <a:ext cx="2150668" cy="1866715"/>
            <a:chOff x="0" y="0"/>
            <a:chExt cx="2150668" cy="1866715"/>
          </a:xfrm>
        </p:grpSpPr>
        <p:pic>
          <p:nvPicPr>
            <p:cNvPr id="2" name="yt_image_1563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0668" cy="1470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40" name="yt_shape_15640"/>
            <p:cNvSpPr txBox="1"/>
            <p:nvPr/>
          </p:nvSpPr>
          <p:spPr>
            <a:xfrm>
              <a:off x="465870" y="15067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642">
            <a:extLst>
              <a:ext uri="{FF2B5EF4-FFF2-40B4-BE49-F238E27FC236}">
                <a16:creationId xmlns:a16="http://schemas.microsoft.com/office/drawing/2014/main" id="{1C33DBA0-9D6A-B001-A5FD-F1187741B3DC}"/>
              </a:ext>
            </a:extLst>
          </p:cNvPr>
          <p:cNvSpPr txBox="1"/>
          <p:nvPr/>
        </p:nvSpPr>
        <p:spPr>
          <a:xfrm>
            <a:off x="543719" y="2072001"/>
            <a:ext cx="6185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5643">
            <a:extLst>
              <a:ext uri="{FF2B5EF4-FFF2-40B4-BE49-F238E27FC236}">
                <a16:creationId xmlns:a16="http://schemas.microsoft.com/office/drawing/2014/main" id="{A13BA125-6E3E-C5C0-6370-0F5BDF38ED7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0444" y="2478469"/>
            <a:ext cx="1957844" cy="134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645">
            <a:extLst>
              <a:ext uri="{FF2B5EF4-FFF2-40B4-BE49-F238E27FC236}">
                <a16:creationId xmlns:a16="http://schemas.microsoft.com/office/drawing/2014/main" id="{F7937FDB-64E4-10C7-83B0-792E4C98599E}"/>
              </a:ext>
            </a:extLst>
          </p:cNvPr>
          <p:cNvSpPr txBox="1"/>
          <p:nvPr/>
        </p:nvSpPr>
        <p:spPr>
          <a:xfrm>
            <a:off x="536388" y="2500516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646">
            <a:extLst>
              <a:ext uri="{FF2B5EF4-FFF2-40B4-BE49-F238E27FC236}">
                <a16:creationId xmlns:a16="http://schemas.microsoft.com/office/drawing/2014/main" id="{C2571C02-4E92-B4DE-DA48-8E900A955E74}"/>
              </a:ext>
            </a:extLst>
          </p:cNvPr>
          <p:cNvSpPr txBox="1"/>
          <p:nvPr/>
        </p:nvSpPr>
        <p:spPr>
          <a:xfrm>
            <a:off x="536388" y="2979819"/>
            <a:ext cx="35201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647">
            <a:extLst>
              <a:ext uri="{FF2B5EF4-FFF2-40B4-BE49-F238E27FC236}">
                <a16:creationId xmlns:a16="http://schemas.microsoft.com/office/drawing/2014/main" id="{B7DCAD0B-7C0C-2CBD-1545-E278CC6147D4}"/>
              </a:ext>
            </a:extLst>
          </p:cNvPr>
          <p:cNvSpPr txBox="1"/>
          <p:nvPr/>
        </p:nvSpPr>
        <p:spPr>
          <a:xfrm>
            <a:off x="536388" y="3459122"/>
            <a:ext cx="1673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648">
            <a:extLst>
              <a:ext uri="{FF2B5EF4-FFF2-40B4-BE49-F238E27FC236}">
                <a16:creationId xmlns:a16="http://schemas.microsoft.com/office/drawing/2014/main" id="{763FCB83-BA91-663E-F087-AE401DE20C8A}"/>
              </a:ext>
            </a:extLst>
          </p:cNvPr>
          <p:cNvSpPr txBox="1"/>
          <p:nvPr/>
        </p:nvSpPr>
        <p:spPr>
          <a:xfrm>
            <a:off x="536388" y="3938425"/>
            <a:ext cx="3212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5649">
            <a:extLst>
              <a:ext uri="{FF2B5EF4-FFF2-40B4-BE49-F238E27FC236}">
                <a16:creationId xmlns:a16="http://schemas.microsoft.com/office/drawing/2014/main" id="{4F966690-4F20-3169-D3DB-6205487C1E76}"/>
              </a:ext>
            </a:extLst>
          </p:cNvPr>
          <p:cNvSpPr txBox="1"/>
          <p:nvPr/>
        </p:nvSpPr>
        <p:spPr>
          <a:xfrm>
            <a:off x="536388" y="4417728"/>
            <a:ext cx="438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650">
                <a:extLst>
                  <a:ext uri="{FF2B5EF4-FFF2-40B4-BE49-F238E27FC236}">
                    <a16:creationId xmlns:a16="http://schemas.microsoft.com/office/drawing/2014/main" id="{F9080E64-1692-8FE8-1B43-A412935A71FB}"/>
                  </a:ext>
                </a:extLst>
              </p:cNvPr>
              <p:cNvSpPr txBox="1"/>
              <p:nvPr/>
            </p:nvSpPr>
            <p:spPr>
              <a:xfrm>
                <a:off x="536388" y="4897031"/>
                <a:ext cx="387285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" name="yt_shape_15650">
                <a:extLst>
                  <a:ext uri="{FF2B5EF4-FFF2-40B4-BE49-F238E27FC236}">
                    <a16:creationId xmlns:a16="http://schemas.microsoft.com/office/drawing/2014/main" id="{F9080E64-1692-8FE8-1B43-A412935A71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388" y="4897031"/>
                <a:ext cx="3872855" cy="638893"/>
              </a:xfrm>
              <a:prstGeom prst="rect">
                <a:avLst/>
              </a:prstGeom>
              <a:blipFill>
                <a:blip r:embed="rId5"/>
                <a:stretch>
                  <a:fillRect l="-4882" r="-362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652">
                <a:extLst>
                  <a:ext uri="{FF2B5EF4-FFF2-40B4-BE49-F238E27FC236}">
                    <a16:creationId xmlns:a16="http://schemas.microsoft.com/office/drawing/2014/main" id="{EAE7F3EF-0D0D-B1E3-E65F-6A6A14538A52}"/>
                  </a:ext>
                </a:extLst>
              </p:cNvPr>
              <p:cNvSpPr txBox="1"/>
              <p:nvPr/>
            </p:nvSpPr>
            <p:spPr>
              <a:xfrm>
                <a:off x="536388" y="5586712"/>
                <a:ext cx="334065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5652">
                <a:extLst>
                  <a:ext uri="{FF2B5EF4-FFF2-40B4-BE49-F238E27FC236}">
                    <a16:creationId xmlns:a16="http://schemas.microsoft.com/office/drawing/2014/main" id="{EAE7F3EF-0D0D-B1E3-E65F-6A6A14538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388" y="5586712"/>
                <a:ext cx="3340658" cy="638893"/>
              </a:xfrm>
              <a:prstGeom prst="rect">
                <a:avLst/>
              </a:prstGeom>
              <a:blipFill>
                <a:blip r:embed="rId6"/>
                <a:stretch>
                  <a:fillRect l="-5657" r="-438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4" name="yt_shape_1565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用余弦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正切的定义求证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655" name="yt_shape_15655"/>
          <p:cNvSpPr txBox="1"/>
          <p:nvPr/>
        </p:nvSpPr>
        <p:spPr>
          <a:xfrm>
            <a:off x="540000" y="1842955"/>
            <a:ext cx="27683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656"/>
              <p:cNvSpPr txBox="1"/>
              <p:nvPr/>
            </p:nvSpPr>
            <p:spPr>
              <a:xfrm>
                <a:off x="540000" y="2474622"/>
                <a:ext cx="9229706" cy="200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5656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4622"/>
                <a:ext cx="9229706" cy="2007409"/>
              </a:xfrm>
              <a:prstGeom prst="rect">
                <a:avLst/>
              </a:prstGeom>
              <a:blipFill>
                <a:blip r:embed="rId2"/>
                <a:stretch>
                  <a:fillRect l="-2048" r="-1189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58" name="yt_shape_156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6678" y="2474622"/>
            <a:ext cx="1725321" cy="1567411"/>
            <a:chOff x="0" y="0"/>
            <a:chExt cx="1725321" cy="1567411"/>
          </a:xfrm>
        </p:grpSpPr>
        <p:pic>
          <p:nvPicPr>
            <p:cNvPr id="3" name="yt_image_15658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5321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60" name="yt_shape_15660"/>
            <p:cNvSpPr txBox="1"/>
            <p:nvPr/>
          </p:nvSpPr>
          <p:spPr>
            <a:xfrm>
              <a:off x="265107" y="113889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2" name="yt_shape_15662"/>
          <p:cNvSpPr txBox="1"/>
          <p:nvPr/>
        </p:nvSpPr>
        <p:spPr>
          <a:xfrm>
            <a:off x="540000" y="900000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663"/>
              <p:cNvSpPr txBox="1"/>
              <p:nvPr/>
            </p:nvSpPr>
            <p:spPr>
              <a:xfrm>
                <a:off x="540000" y="1531667"/>
                <a:ext cx="5350824" cy="29724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663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350824" cy="2972417"/>
              </a:xfrm>
              <a:prstGeom prst="rect">
                <a:avLst/>
              </a:prstGeom>
              <a:blipFill>
                <a:blip r:embed="rId2"/>
                <a:stretch>
                  <a:fillRect l="-3535" t="-1639" r="-2623" b="-2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65" name="yt_shape_156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6678" y="1531667"/>
            <a:ext cx="1725321" cy="1567411"/>
            <a:chOff x="0" y="0"/>
            <a:chExt cx="1725321" cy="1567411"/>
          </a:xfrm>
        </p:grpSpPr>
        <p:pic>
          <p:nvPicPr>
            <p:cNvPr id="5" name="yt_image_15665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5321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67" name="yt_shape_15667"/>
            <p:cNvSpPr txBox="1"/>
            <p:nvPr/>
          </p:nvSpPr>
          <p:spPr>
            <a:xfrm>
              <a:off x="265107" y="113889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" name="yt_shape_15565"/>
          <p:cNvSpPr txBox="1"/>
          <p:nvPr/>
        </p:nvSpPr>
        <p:spPr>
          <a:xfrm>
            <a:off x="479376" y="1124744"/>
            <a:ext cx="10342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的顶点都是正方形网格中的格点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69" name="yt_table_15569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836763"/>
                  </p:ext>
                </p:extLst>
              </p:nvPr>
            </p:nvGraphicFramePr>
            <p:xfrm>
              <a:off x="479376" y="1700808"/>
              <a:ext cx="9005253" cy="718566"/>
            </p:xfrm>
            <a:graphic>
              <a:graphicData uri="http://schemas.openxmlformats.org/drawingml/2006/table">
                <a:tbl>
                  <a:tblPr/>
                  <a:tblGrid>
                    <a:gridCol w="2727643">
                      <a:extLst>
                        <a:ext uri="{9D8B030D-6E8A-4147-A177-3AD203B41FA5}">
                          <a16:colId xmlns:a16="http://schemas.microsoft.com/office/drawing/2014/main" val="10830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831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69" name="yt_table_15569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836763"/>
                  </p:ext>
                </p:extLst>
              </p:nvPr>
            </p:nvGraphicFramePr>
            <p:xfrm>
              <a:off x="479376" y="1700808"/>
              <a:ext cx="9005253" cy="718566"/>
            </p:xfrm>
            <a:graphic>
              <a:graphicData uri="http://schemas.openxmlformats.org/drawingml/2006/table">
                <a:tbl>
                  <a:tblPr/>
                  <a:tblGrid>
                    <a:gridCol w="2727643">
                      <a:extLst>
                        <a:ext uri="{9D8B030D-6E8A-4147-A177-3AD203B41FA5}">
                          <a16:colId xmlns:a16="http://schemas.microsoft.com/office/drawing/2014/main" val="10830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831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991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6921" r="-14582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6429" r="-4547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73822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66" name="yt_shape_15566_skip" title="H_123.6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715" y="1604047"/>
            <a:ext cx="1758531" cy="1570176"/>
            <a:chOff x="0" y="0"/>
            <a:chExt cx="1758531" cy="1570176"/>
          </a:xfrm>
        </p:grpSpPr>
        <p:pic>
          <p:nvPicPr>
            <p:cNvPr id="2" name="yt_image_15566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8531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8" name="yt_shape_15568"/>
            <p:cNvSpPr txBox="1"/>
            <p:nvPr/>
          </p:nvSpPr>
          <p:spPr>
            <a:xfrm>
              <a:off x="345984" y="12101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22A8BD2-09D6-550C-B163-F82BD728E309}"/>
              </a:ext>
            </a:extLst>
          </p:cNvPr>
          <p:cNvSpPr txBox="1"/>
          <p:nvPr/>
        </p:nvSpPr>
        <p:spPr>
          <a:xfrm>
            <a:off x="9819115" y="1077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570">
            <a:extLst>
              <a:ext uri="{FF2B5EF4-FFF2-40B4-BE49-F238E27FC236}">
                <a16:creationId xmlns:a16="http://schemas.microsoft.com/office/drawing/2014/main" id="{1235177E-B191-8AB6-ED79-4F9856366876}"/>
              </a:ext>
            </a:extLst>
          </p:cNvPr>
          <p:cNvSpPr txBox="1"/>
          <p:nvPr/>
        </p:nvSpPr>
        <p:spPr>
          <a:xfrm>
            <a:off x="474910" y="3409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5574_skip" title="H_50.39504">
                <a:extLst>
                  <a:ext uri="{FF2B5EF4-FFF2-40B4-BE49-F238E27FC236}">
                    <a16:creationId xmlns:a16="http://schemas.microsoft.com/office/drawing/2014/main" id="{B04AF31C-8A7E-E5EF-612B-F01DB4915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8796116"/>
                  </p:ext>
                </p:extLst>
              </p:nvPr>
            </p:nvGraphicFramePr>
            <p:xfrm>
              <a:off x="474791" y="4368499"/>
              <a:ext cx="7357429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3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5574_skip" title="H_50.39504">
                <a:extLst>
                  <a:ext uri="{FF2B5EF4-FFF2-40B4-BE49-F238E27FC236}">
                    <a16:creationId xmlns:a16="http://schemas.microsoft.com/office/drawing/2014/main" id="{B04AF31C-8A7E-E5EF-612B-F01DB4915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8796116"/>
                  </p:ext>
                </p:extLst>
              </p:nvPr>
            </p:nvGraphicFramePr>
            <p:xfrm>
              <a:off x="474791" y="4368499"/>
              <a:ext cx="7357429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3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8240" r="-1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240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246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7" name="yt_shape_15571_skip" title="H_140.4737">
            <a:extLst>
              <a:ext uri="{FF2B5EF4-FFF2-40B4-BE49-F238E27FC236}">
                <a16:creationId xmlns:a16="http://schemas.microsoft.com/office/drawing/2014/main" id="{6ACE68F9-F567-FBDE-CA6C-0A5EFB829262}"/>
              </a:ext>
            </a:extLst>
          </p:cNvPr>
          <p:cNvGrpSpPr/>
          <p:nvPr/>
        </p:nvGrpSpPr>
        <p:grpSpPr>
          <a:xfrm>
            <a:off x="9762784" y="4163913"/>
            <a:ext cx="1546489" cy="1784016"/>
            <a:chOff x="0" y="0"/>
            <a:chExt cx="1546489" cy="1784016"/>
          </a:xfrm>
        </p:grpSpPr>
        <p:pic>
          <p:nvPicPr>
            <p:cNvPr id="8" name="yt_image_15571">
              <a:extLst>
                <a:ext uri="{FF2B5EF4-FFF2-40B4-BE49-F238E27FC236}">
                  <a16:creationId xmlns:a16="http://schemas.microsoft.com/office/drawing/2014/main" id="{A6D6F7E3-77CC-9BD0-1ACC-E2306366621E}"/>
                </a:ex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46489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573">
              <a:extLst>
                <a:ext uri="{FF2B5EF4-FFF2-40B4-BE49-F238E27FC236}">
                  <a16:creationId xmlns:a16="http://schemas.microsoft.com/office/drawing/2014/main" id="{89167EA2-8EAA-AFA4-033E-DBE7D2405215}"/>
                </a:ext>
              </a:extLst>
            </p:cNvPr>
            <p:cNvSpPr txBox="1"/>
            <p:nvPr/>
          </p:nvSpPr>
          <p:spPr>
            <a:xfrm>
              <a:off x="239963" y="14240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7EF273F2-40F5-3243-6382-078F85337A1F}"/>
              </a:ext>
            </a:extLst>
          </p:cNvPr>
          <p:cNvSpPr txBox="1"/>
          <p:nvPr/>
        </p:nvSpPr>
        <p:spPr>
          <a:xfrm>
            <a:off x="5850662" y="38377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5" name="yt_shape_15575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79" name="yt_table_15579_skip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3283470"/>
                  </p:ext>
                </p:extLst>
              </p:nvPr>
            </p:nvGraphicFramePr>
            <p:xfrm>
              <a:off x="540000" y="2248418"/>
              <a:ext cx="7597269" cy="460502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79" name="yt_table_15579_skip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3283470"/>
                  </p:ext>
                </p:extLst>
              </p:nvPr>
            </p:nvGraphicFramePr>
            <p:xfrm>
              <a:off x="540000" y="2248418"/>
              <a:ext cx="7597269" cy="460502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2174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76" name="yt_shape_15576_skip" title="H_151.69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3400" y="1844824"/>
            <a:ext cx="1552401" cy="1926576"/>
            <a:chOff x="0" y="0"/>
            <a:chExt cx="1552401" cy="1926576"/>
          </a:xfrm>
        </p:grpSpPr>
        <p:pic>
          <p:nvPicPr>
            <p:cNvPr id="2" name="yt_image_15576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2401" cy="153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78" name="yt_shape_15578"/>
            <p:cNvSpPr txBox="1"/>
            <p:nvPr/>
          </p:nvSpPr>
          <p:spPr>
            <a:xfrm>
              <a:off x="242919" y="1566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856ECAE-8992-6A8D-EA83-F06221D4AB49}"/>
              </a:ext>
            </a:extLst>
          </p:cNvPr>
          <p:cNvSpPr txBox="1"/>
          <p:nvPr/>
        </p:nvSpPr>
        <p:spPr>
          <a:xfrm>
            <a:off x="6036402" y="14814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580">
            <a:extLst>
              <a:ext uri="{FF2B5EF4-FFF2-40B4-BE49-F238E27FC236}">
                <a16:creationId xmlns:a16="http://schemas.microsoft.com/office/drawing/2014/main" id="{A0C6349D-9FFC-E246-D013-FF9DB51EC196}"/>
              </a:ext>
            </a:extLst>
          </p:cNvPr>
          <p:cNvSpPr txBox="1"/>
          <p:nvPr/>
        </p:nvSpPr>
        <p:spPr>
          <a:xfrm>
            <a:off x="546199" y="4149080"/>
            <a:ext cx="1138244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yt_table_15584_skip" title="H_112.61008">
                <a:extLst>
                  <a:ext uri="{FF2B5EF4-FFF2-40B4-BE49-F238E27FC236}">
                    <a16:creationId xmlns:a16="http://schemas.microsoft.com/office/drawing/2014/main" id="{E980DA06-65D8-1C19-DE9A-F4BABE2648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5200799"/>
                  </p:ext>
                </p:extLst>
              </p:nvPr>
            </p:nvGraphicFramePr>
            <p:xfrm>
              <a:off x="546080" y="5108515"/>
              <a:ext cx="3847021" cy="1430148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842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8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yt_table_15584_skip" title="H_112.61008">
                <a:extLst>
                  <a:ext uri="{FF2B5EF4-FFF2-40B4-BE49-F238E27FC236}">
                    <a16:creationId xmlns:a16="http://schemas.microsoft.com/office/drawing/2014/main" id="{E980DA06-65D8-1C19-DE9A-F4BABE2648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5200799"/>
                  </p:ext>
                </p:extLst>
              </p:nvPr>
            </p:nvGraphicFramePr>
            <p:xfrm>
              <a:off x="546080" y="5108515"/>
              <a:ext cx="3847021" cy="1430148"/>
            </p:xfrm>
            <a:graphic>
              <a:graphicData uri="http://schemas.openxmlformats.org/drawingml/2006/table">
                <a:tbl>
                  <a:tblPr/>
                  <a:tblGrid>
                    <a:gridCol w="2368931">
                      <a:extLst>
                        <a:ext uri="{9D8B030D-6E8A-4147-A177-3AD203B41FA5}">
                          <a16:colId xmlns:a16="http://schemas.microsoft.com/office/drawing/2014/main" val="10842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843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2468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0082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855" r="-62468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0082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8" name="yt_shape_15581_skip" title="H_112.8189">
            <a:extLst>
              <a:ext uri="{FF2B5EF4-FFF2-40B4-BE49-F238E27FC236}">
                <a16:creationId xmlns:a16="http://schemas.microsoft.com/office/drawing/2014/main" id="{05315F1A-8DA7-872F-CD1D-6932DAC97980}"/>
              </a:ext>
            </a:extLst>
          </p:cNvPr>
          <p:cNvGrpSpPr/>
          <p:nvPr/>
        </p:nvGrpSpPr>
        <p:grpSpPr>
          <a:xfrm>
            <a:off x="9689524" y="4814465"/>
            <a:ext cx="1956277" cy="1432800"/>
            <a:chOff x="0" y="0"/>
            <a:chExt cx="1956277" cy="1432800"/>
          </a:xfrm>
        </p:grpSpPr>
        <p:pic>
          <p:nvPicPr>
            <p:cNvPr id="9" name="yt_image_15581">
              <a:extLst>
                <a:ext uri="{FF2B5EF4-FFF2-40B4-BE49-F238E27FC236}">
                  <a16:creationId xmlns:a16="http://schemas.microsoft.com/office/drawing/2014/main" id="{189AF44A-C48F-582F-4863-6B00BD364AD0}"/>
                </a:ex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56277" cy="103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5583">
              <a:extLst>
                <a:ext uri="{FF2B5EF4-FFF2-40B4-BE49-F238E27FC236}">
                  <a16:creationId xmlns:a16="http://schemas.microsoft.com/office/drawing/2014/main" id="{372D385C-340E-9BC6-B1F7-84E66366282B}"/>
                </a:ext>
              </a:extLst>
            </p:cNvPr>
            <p:cNvSpPr txBox="1"/>
            <p:nvPr/>
          </p:nvSpPr>
          <p:spPr>
            <a:xfrm>
              <a:off x="444857" y="10728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A222797-2E88-F514-51F0-502F603743A0}"/>
              </a:ext>
            </a:extLst>
          </p:cNvPr>
          <p:cNvSpPr txBox="1"/>
          <p:nvPr/>
        </p:nvSpPr>
        <p:spPr>
          <a:xfrm>
            <a:off x="6960096" y="45777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5" name="yt_shape_1558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86" name="yt_shape_1558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是两条高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5587" name="yt_shape_15587" title="H_132.7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7213" y="2491102"/>
            <a:ext cx="1737572" cy="1685520"/>
            <a:chOff x="0" y="0"/>
            <a:chExt cx="1737572" cy="1685520"/>
          </a:xfrm>
        </p:grpSpPr>
        <p:pic>
          <p:nvPicPr>
            <p:cNvPr id="2" name="yt_image_15587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7572" cy="1289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89" name="yt_shape_15589"/>
            <p:cNvSpPr txBox="1"/>
            <p:nvPr/>
          </p:nvSpPr>
          <p:spPr>
            <a:xfrm>
              <a:off x="335505" y="13255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591" name="yt_shape_15591"/>
              <p:cNvSpPr txBox="1"/>
              <p:nvPr/>
            </p:nvSpPr>
            <p:spPr>
              <a:xfrm>
                <a:off x="540000" y="4336981"/>
                <a:ext cx="10130979" cy="5950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91" name="yt_shape_15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6981"/>
                <a:ext cx="10130979" cy="595035"/>
              </a:xfrm>
              <a:prstGeom prst="rect">
                <a:avLst/>
              </a:prstGeom>
              <a:blipFill>
                <a:blip r:embed="rId4"/>
                <a:stretch>
                  <a:fillRect l="-1866" r="-120" b="-23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593" name="yt_shape_15593"/>
              <p:cNvSpPr txBox="1"/>
              <p:nvPr/>
            </p:nvSpPr>
            <p:spPr>
              <a:xfrm>
                <a:off x="540119" y="5036344"/>
                <a:ext cx="11111999" cy="1133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若一个三角形三个内角度数的比为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那么这个三角形最小角的正切值为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93" name="yt_shape_15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36344"/>
                <a:ext cx="11111999" cy="1133644"/>
              </a:xfrm>
              <a:prstGeom prst="rect">
                <a:avLst/>
              </a:prstGeom>
              <a:blipFill>
                <a:blip r:embed="rId5"/>
                <a:stretch>
                  <a:fillRect l="-1701" t="-5914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F7E8B3A-922F-0462-5D17-989E582DDA65}"/>
              </a:ext>
            </a:extLst>
          </p:cNvPr>
          <p:cNvSpPr txBox="1"/>
          <p:nvPr/>
        </p:nvSpPr>
        <p:spPr>
          <a:xfrm>
            <a:off x="1974108" y="1807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F061C8-EEA1-0CD3-C10C-18D0D32F1568}"/>
              </a:ext>
            </a:extLst>
          </p:cNvPr>
          <p:cNvSpPr txBox="1"/>
          <p:nvPr/>
        </p:nvSpPr>
        <p:spPr>
          <a:xfrm>
            <a:off x="5596783" y="1807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C118FE-3A83-D3B7-DF71-9115CD1CB32B}"/>
                  </a:ext>
                </a:extLst>
              </p:cNvPr>
              <p:cNvSpPr txBox="1"/>
              <p:nvPr/>
            </p:nvSpPr>
            <p:spPr>
              <a:xfrm>
                <a:off x="9696400" y="4221088"/>
                <a:ext cx="437261" cy="682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C118FE-3A83-D3B7-DF71-9115CD1CB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400" y="4221088"/>
                <a:ext cx="437261" cy="6828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49A173-20FA-E30C-A305-A721CE47CA93}"/>
                  </a:ext>
                </a:extLst>
              </p:cNvPr>
              <p:cNvSpPr txBox="1"/>
              <p:nvPr/>
            </p:nvSpPr>
            <p:spPr>
              <a:xfrm>
                <a:off x="1059708" y="5384076"/>
                <a:ext cx="454788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0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0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49A173-20FA-E30C-A305-A721CE47C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384076"/>
                <a:ext cx="454788" cy="7408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5" name="yt_shape_15595"/>
          <p:cNvSpPr txBox="1"/>
          <p:nvPr/>
        </p:nvSpPr>
        <p:spPr>
          <a:xfrm>
            <a:off x="540120" y="900000"/>
            <a:ext cx="11172440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是我国古代数学名著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书中有下列问题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今有户高多于广六尺八寸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两隅相去适一丈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问户高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广各几何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其意思为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今有一门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门对角线距离恰好为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问门高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设门高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599" name="yt_shape_15599"/>
          <p:cNvSpPr txBox="1"/>
          <p:nvPr/>
        </p:nvSpPr>
        <p:spPr>
          <a:xfrm>
            <a:off x="540000" y="5551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96" name="yt_shape_15596" title="H_173.33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15947" y="3030874"/>
            <a:ext cx="960105" cy="2201328"/>
            <a:chOff x="0" y="0"/>
            <a:chExt cx="960105" cy="2201328"/>
          </a:xfrm>
        </p:grpSpPr>
        <p:pic>
          <p:nvPicPr>
            <p:cNvPr id="2" name="yt_image_155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60105" cy="1805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98" name="yt_shape_15598"/>
            <p:cNvSpPr txBox="1"/>
            <p:nvPr/>
          </p:nvSpPr>
          <p:spPr>
            <a:xfrm>
              <a:off x="-129411" y="1841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EBE94B-C13B-0985-4E83-7A185FB55BB4}"/>
              </a:ext>
            </a:extLst>
          </p:cNvPr>
          <p:cNvSpPr txBox="1"/>
          <p:nvPr/>
        </p:nvSpPr>
        <p:spPr>
          <a:xfrm>
            <a:off x="8328248" y="2276872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00" name="yt_shape_15600"/>
              <p:cNvSpPr txBox="1"/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为折痕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00" name="yt_shape_15600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02" name="yt_shape_15602" title="H_127.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4046" y="2089102"/>
            <a:ext cx="1941638" cy="1619424"/>
            <a:chOff x="0" y="0"/>
            <a:chExt cx="1941638" cy="1619424"/>
          </a:xfrm>
        </p:grpSpPr>
        <p:pic>
          <p:nvPicPr>
            <p:cNvPr id="2" name="yt_image_1560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1638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04" name="yt_shape_15604"/>
            <p:cNvSpPr txBox="1"/>
            <p:nvPr/>
          </p:nvSpPr>
          <p:spPr>
            <a:xfrm>
              <a:off x="361355" y="12594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15E230-4445-D2C7-9860-7D4213C69F41}"/>
                  </a:ext>
                </a:extLst>
              </p:cNvPr>
              <p:cNvSpPr txBox="1"/>
              <p:nvPr/>
            </p:nvSpPr>
            <p:spPr>
              <a:xfrm>
                <a:off x="8305057" y="1247732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15E230-4445-D2C7-9860-7D4213C69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057" y="1247732"/>
                <a:ext cx="3086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606">
                <a:extLst>
                  <a:ext uri="{FF2B5EF4-FFF2-40B4-BE49-F238E27FC236}">
                    <a16:creationId xmlns:a16="http://schemas.microsoft.com/office/drawing/2014/main" id="{ECB2135B-E8CD-323B-346A-5A95D4B24280}"/>
                  </a:ext>
                </a:extLst>
              </p:cNvPr>
              <p:cNvSpPr txBox="1"/>
              <p:nvPr/>
            </p:nvSpPr>
            <p:spPr>
              <a:xfrm>
                <a:off x="540000" y="392731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5606">
                <a:extLst>
                  <a:ext uri="{FF2B5EF4-FFF2-40B4-BE49-F238E27FC236}">
                    <a16:creationId xmlns:a16="http://schemas.microsoft.com/office/drawing/2014/main" id="{ECB2135B-E8CD-323B-346A-5A95D4B24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7312"/>
                <a:ext cx="11111999" cy="945708"/>
              </a:xfrm>
              <a:prstGeom prst="rect">
                <a:avLst/>
              </a:prstGeom>
              <a:blipFill>
                <a:blip r:embed="rId5"/>
                <a:stretch>
                  <a:fillRect l="-1701" t="-7097" r="-329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5608" title="H_139.1981">
            <a:extLst>
              <a:ext uri="{FF2B5EF4-FFF2-40B4-BE49-F238E27FC236}">
                <a16:creationId xmlns:a16="http://schemas.microsoft.com/office/drawing/2014/main" id="{123DB018-9369-4F09-7D0F-626574507C4D}"/>
              </a:ext>
            </a:extLst>
          </p:cNvPr>
          <p:cNvGrpSpPr/>
          <p:nvPr/>
        </p:nvGrpSpPr>
        <p:grpSpPr>
          <a:xfrm>
            <a:off x="5161411" y="4921354"/>
            <a:ext cx="1830909" cy="1767816"/>
            <a:chOff x="0" y="0"/>
            <a:chExt cx="1830909" cy="1767816"/>
          </a:xfrm>
        </p:grpSpPr>
        <p:pic>
          <p:nvPicPr>
            <p:cNvPr id="7" name="yt_image_15608">
              <a:extLst>
                <a:ext uri="{FF2B5EF4-FFF2-40B4-BE49-F238E27FC236}">
                  <a16:creationId xmlns:a16="http://schemas.microsoft.com/office/drawing/2014/main" id="{0E61ABF0-1C07-04E2-BCAF-F4DBF90371FE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30909" cy="1371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610">
              <a:extLst>
                <a:ext uri="{FF2B5EF4-FFF2-40B4-BE49-F238E27FC236}">
                  <a16:creationId xmlns:a16="http://schemas.microsoft.com/office/drawing/2014/main" id="{609795F9-B369-CE9D-15B1-78E71EC90663}"/>
                </a:ext>
              </a:extLst>
            </p:cNvPr>
            <p:cNvSpPr txBox="1"/>
            <p:nvPr/>
          </p:nvSpPr>
          <p:spPr>
            <a:xfrm>
              <a:off x="305990" y="14078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45D1765-AF9D-52C3-8ACE-E3A7352930E5}"/>
                  </a:ext>
                </a:extLst>
              </p:cNvPr>
              <p:cNvSpPr txBox="1"/>
              <p:nvPr/>
            </p:nvSpPr>
            <p:spPr>
              <a:xfrm>
                <a:off x="5663833" y="4364884"/>
                <a:ext cx="11581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45D1765-AF9D-52C3-8ACE-E3A735293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833" y="4364884"/>
                <a:ext cx="1158113" cy="519634"/>
              </a:xfrm>
              <a:prstGeom prst="rect">
                <a:avLst/>
              </a:prstGeom>
              <a:blipFill>
                <a:blip r:embed="rId7"/>
                <a:stretch>
                  <a:fillRect l="-7895" r="-842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2" name="yt_shape_15612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13" name="yt_shape_15613"/>
          <p:cNvSpPr txBox="1"/>
          <p:nvPr/>
        </p:nvSpPr>
        <p:spPr>
          <a:xfrm>
            <a:off x="540000" y="137930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14" name="yt_shape_15614"/>
              <p:cNvSpPr txBox="1"/>
              <p:nvPr/>
            </p:nvSpPr>
            <p:spPr>
              <a:xfrm>
                <a:off x="540000" y="1858606"/>
                <a:ext cx="6644448" cy="761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614" name="yt_shape_156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6644448" cy="761875"/>
              </a:xfrm>
              <a:prstGeom prst="rect">
                <a:avLst/>
              </a:prstGeom>
              <a:blipFill>
                <a:blip r:embed="rId2"/>
                <a:stretch>
                  <a:fillRect l="-2844" r="-1927" b="-10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16" name="yt_shape_15616"/>
              <p:cNvSpPr txBox="1"/>
              <p:nvPr/>
            </p:nvSpPr>
            <p:spPr>
              <a:xfrm>
                <a:off x="540000" y="2671269"/>
                <a:ext cx="5250027" cy="2384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616" name="yt_shape_15616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1269"/>
                <a:ext cx="5250027" cy="2384307"/>
              </a:xfrm>
              <a:prstGeom prst="rect">
                <a:avLst/>
              </a:prstGeom>
              <a:blipFill>
                <a:blip r:embed="rId3"/>
                <a:stretch>
                  <a:fillRect l="-3600" r="-1394" b="-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18" name="yt_shape_15618"/>
              <p:cNvSpPr txBox="1"/>
              <p:nvPr/>
            </p:nvSpPr>
            <p:spPr>
              <a:xfrm>
                <a:off x="540000" y="900000"/>
                <a:ext cx="7826053" cy="658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3tan30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18" name="yt_shape_156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26053" cy="658065"/>
              </a:xfrm>
              <a:prstGeom prst="rect">
                <a:avLst/>
              </a:prstGeom>
              <a:blipFill>
                <a:blip r:embed="rId2"/>
                <a:stretch>
                  <a:fillRect l="-2416" r="-1403" b="-12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20" name="yt_shape_15620"/>
              <p:cNvSpPr txBox="1"/>
              <p:nvPr/>
            </p:nvSpPr>
            <p:spPr>
              <a:xfrm>
                <a:off x="540000" y="1608853"/>
                <a:ext cx="5299912" cy="17572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620" name="yt_shape_15620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8853"/>
                <a:ext cx="5299912" cy="1757212"/>
              </a:xfrm>
              <a:prstGeom prst="rect">
                <a:avLst/>
              </a:prstGeom>
              <a:blipFill>
                <a:blip r:embed="rId3"/>
                <a:stretch>
                  <a:fillRect l="-3567" r="-2417" b="-9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2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2" name="yt_shape_15622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所成的锐角为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626" name="yt_shape_15626"/>
          <p:cNvSpPr txBox="1"/>
          <p:nvPr/>
        </p:nvSpPr>
        <p:spPr>
          <a:xfrm>
            <a:off x="540000" y="37709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23" name="yt_shape_15623" title="H_172.357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6628" y="1757144"/>
            <a:ext cx="1975104" cy="2188935"/>
            <a:chOff x="0" y="0"/>
            <a:chExt cx="1975104" cy="2188935"/>
          </a:xfrm>
        </p:grpSpPr>
        <p:pic>
          <p:nvPicPr>
            <p:cNvPr id="2" name="yt_image_15623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5104" cy="179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25" name="yt_shape_15625"/>
            <p:cNvSpPr txBox="1"/>
            <p:nvPr/>
          </p:nvSpPr>
          <p:spPr>
            <a:xfrm>
              <a:off x="378088" y="182893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627">
            <a:extLst>
              <a:ext uri="{FF2B5EF4-FFF2-40B4-BE49-F238E27FC236}">
                <a16:creationId xmlns:a16="http://schemas.microsoft.com/office/drawing/2014/main" id="{40183FE8-E1A6-5FBE-065A-67663E58A94E}"/>
              </a:ext>
            </a:extLst>
          </p:cNvPr>
          <p:cNvSpPr txBox="1"/>
          <p:nvPr/>
        </p:nvSpPr>
        <p:spPr>
          <a:xfrm>
            <a:off x="553009" y="1628800"/>
            <a:ext cx="806327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5628">
            <a:extLst>
              <a:ext uri="{FF2B5EF4-FFF2-40B4-BE49-F238E27FC236}">
                <a16:creationId xmlns:a16="http://schemas.microsoft.com/office/drawing/2014/main" id="{AF7AAEC5-81B9-A771-9DD7-1E727C760C4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4387" y="2554106"/>
            <a:ext cx="1922068" cy="17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630">
                <a:extLst>
                  <a:ext uri="{FF2B5EF4-FFF2-40B4-BE49-F238E27FC236}">
                    <a16:creationId xmlns:a16="http://schemas.microsoft.com/office/drawing/2014/main" id="{EF9E66E9-3C1F-45A3-6AB3-CE8DB0889A7D}"/>
                  </a:ext>
                </a:extLst>
              </p:cNvPr>
              <p:cNvSpPr txBox="1"/>
              <p:nvPr/>
            </p:nvSpPr>
            <p:spPr>
              <a:xfrm>
                <a:off x="553008" y="2543759"/>
                <a:ext cx="3267048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5630">
                <a:extLst>
                  <a:ext uri="{FF2B5EF4-FFF2-40B4-BE49-F238E27FC236}">
                    <a16:creationId xmlns:a16="http://schemas.microsoft.com/office/drawing/2014/main" id="{EF9E66E9-3C1F-45A3-6AB3-CE8DB0889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8" y="2543759"/>
                <a:ext cx="3267048" cy="478080"/>
              </a:xfrm>
              <a:prstGeom prst="rect">
                <a:avLst/>
              </a:prstGeom>
              <a:blipFill>
                <a:blip r:embed="rId4"/>
                <a:stretch>
                  <a:fillRect l="-5784" t="-1266" r="-4664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632">
                <a:extLst>
                  <a:ext uri="{FF2B5EF4-FFF2-40B4-BE49-F238E27FC236}">
                    <a16:creationId xmlns:a16="http://schemas.microsoft.com/office/drawing/2014/main" id="{1AC7B4D8-7197-0C0F-3197-250F4279FFA8}"/>
                  </a:ext>
                </a:extLst>
              </p:cNvPr>
              <p:cNvSpPr txBox="1"/>
              <p:nvPr/>
            </p:nvSpPr>
            <p:spPr>
              <a:xfrm>
                <a:off x="553008" y="3072627"/>
                <a:ext cx="4010457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5632">
                <a:extLst>
                  <a:ext uri="{FF2B5EF4-FFF2-40B4-BE49-F238E27FC236}">
                    <a16:creationId xmlns:a16="http://schemas.microsoft.com/office/drawing/2014/main" id="{1AC7B4D8-7197-0C0F-3197-250F4279F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8" y="3072627"/>
                <a:ext cx="4010457" cy="725583"/>
              </a:xfrm>
              <a:prstGeom prst="rect">
                <a:avLst/>
              </a:prstGeom>
              <a:blipFill>
                <a:blip r:embed="rId5"/>
                <a:stretch>
                  <a:fillRect l="-4711" r="-2736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634">
                <a:extLst>
                  <a:ext uri="{FF2B5EF4-FFF2-40B4-BE49-F238E27FC236}">
                    <a16:creationId xmlns:a16="http://schemas.microsoft.com/office/drawing/2014/main" id="{DD764030-B52F-FB13-303C-3834F0642B3A}"/>
                  </a:ext>
                </a:extLst>
              </p:cNvPr>
              <p:cNvSpPr txBox="1"/>
              <p:nvPr/>
            </p:nvSpPr>
            <p:spPr>
              <a:xfrm>
                <a:off x="553008" y="3848998"/>
                <a:ext cx="6189515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5634">
                <a:extLst>
                  <a:ext uri="{FF2B5EF4-FFF2-40B4-BE49-F238E27FC236}">
                    <a16:creationId xmlns:a16="http://schemas.microsoft.com/office/drawing/2014/main" id="{DD764030-B52F-FB13-303C-3834F0642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8" y="3848998"/>
                <a:ext cx="6189515" cy="725583"/>
              </a:xfrm>
              <a:prstGeom prst="rect">
                <a:avLst/>
              </a:prstGeom>
              <a:blipFill>
                <a:blip r:embed="rId6"/>
                <a:stretch>
                  <a:fillRect l="-3054" r="-1970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1265</Words>
  <Application>Microsoft Office PowerPoint</Application>
  <PresentationFormat>宽屏</PresentationFormat>
  <Paragraphs>101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2023-05-13T14:10:41Z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