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9" r:id="rId5"/>
    <p:sldId id="375" r:id="rId6"/>
    <p:sldId id="377" r:id="rId7"/>
    <p:sldId id="378" r:id="rId8"/>
    <p:sldId id="379" r:id="rId9"/>
    <p:sldId id="383" r:id="rId10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bin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9" name="yt_shape_15669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70" name="yt_shape_15670"/>
              <p:cNvSpPr txBox="1"/>
              <p:nvPr/>
            </p:nvSpPr>
            <p:spPr>
              <a:xfrm>
                <a:off x="540119" y="1379303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670" name="yt_shape_1567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72" name="yt_table_15672" title="H_106.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3934796"/>
                  </p:ext>
                </p:extLst>
              </p:nvPr>
            </p:nvGraphicFramePr>
            <p:xfrm>
              <a:off x="540000" y="2537845"/>
              <a:ext cx="6622289" cy="1351280"/>
            </p:xfrm>
            <a:graphic>
              <a:graphicData uri="http://schemas.openxmlformats.org/drawingml/2006/table">
                <a:tbl>
                  <a:tblPr/>
                  <a:tblGrid>
                    <a:gridCol w="4434650">
                      <a:extLst>
                        <a:ext uri="{9D8B030D-6E8A-4147-A177-3AD203B41FA5}">
                          <a16:colId xmlns:a16="http://schemas.microsoft.com/office/drawing/2014/main" val="10845"/>
                        </a:ext>
                      </a:extLst>
                    </a:gridCol>
                    <a:gridCol w="2187639">
                      <a:extLst>
                        <a:ext uri="{9D8B030D-6E8A-4147-A177-3AD203B41FA5}">
                          <a16:colId xmlns:a16="http://schemas.microsoft.com/office/drawing/2014/main" val="108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672" name="yt_table_15672" descr="{&quot;rangeId&quot;:2,&quot;type&quot;:&quot;Option&quot;}" title="H_106.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3934796"/>
                  </p:ext>
                </p:extLst>
              </p:nvPr>
            </p:nvGraphicFramePr>
            <p:xfrm>
              <a:off x="540000" y="2537845"/>
              <a:ext cx="6622289" cy="1351280"/>
            </p:xfrm>
            <a:graphic>
              <a:graphicData uri="http://schemas.openxmlformats.org/drawingml/2006/table">
                <a:tbl>
                  <a:tblPr/>
                  <a:tblGrid>
                    <a:gridCol w="4434650">
                      <a:extLst>
                        <a:ext uri="{9D8B030D-6E8A-4147-A177-3AD203B41FA5}">
                          <a16:colId xmlns:a16="http://schemas.microsoft.com/office/drawing/2014/main" val="10845"/>
                        </a:ext>
                      </a:extLst>
                    </a:gridCol>
                    <a:gridCol w="2187639">
                      <a:extLst>
                        <a:ext uri="{9D8B030D-6E8A-4147-A177-3AD203B41FA5}">
                          <a16:colId xmlns:a16="http://schemas.microsoft.com/office/drawing/2014/main" val="10846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9313" b="-1033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786" b="-1033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786" t="-113462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73" name="yt_shape_15673"/>
              <p:cNvSpPr txBox="1"/>
              <p:nvPr/>
            </p:nvSpPr>
            <p:spPr>
              <a:xfrm>
                <a:off x="540000" y="3939615"/>
                <a:ext cx="976870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673" name="yt_shape_1567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9615"/>
                <a:ext cx="9768700" cy="639855"/>
              </a:xfrm>
              <a:prstGeom prst="rect">
                <a:avLst/>
              </a:prstGeom>
              <a:blipFill>
                <a:blip r:embed="rId4"/>
                <a:stretch>
                  <a:fillRect l="-1935" r="-93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75" name="yt_table_15675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3332618"/>
                  </p:ext>
                </p:extLst>
              </p:nvPr>
            </p:nvGraphicFramePr>
            <p:xfrm>
              <a:off x="540000" y="4782622"/>
              <a:ext cx="7721093" cy="460502"/>
            </p:xfrm>
            <a:graphic>
              <a:graphicData uri="http://schemas.openxmlformats.org/drawingml/2006/table">
                <a:tbl>
                  <a:tblPr/>
                  <a:tblGrid>
                    <a:gridCol w="2410270">
                      <a:extLst>
                        <a:ext uri="{9D8B030D-6E8A-4147-A177-3AD203B41FA5}">
                          <a16:colId xmlns:a16="http://schemas.microsoft.com/office/drawing/2014/main" val="1084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4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49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8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675" name="yt_table_15675" descr="{&quot;rangeId&quot;:3,&quot;type&quot;:&quot;Option&quot;}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3332618"/>
                  </p:ext>
                </p:extLst>
              </p:nvPr>
            </p:nvGraphicFramePr>
            <p:xfrm>
              <a:off x="540000" y="4782622"/>
              <a:ext cx="7721093" cy="460502"/>
            </p:xfrm>
            <a:graphic>
              <a:graphicData uri="http://schemas.openxmlformats.org/drawingml/2006/table">
                <a:tbl>
                  <a:tblPr/>
                  <a:tblGrid>
                    <a:gridCol w="2410270">
                      <a:extLst>
                        <a:ext uri="{9D8B030D-6E8A-4147-A177-3AD203B41FA5}">
                          <a16:colId xmlns:a16="http://schemas.microsoft.com/office/drawing/2014/main" val="1084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4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49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850"/>
                        </a:ext>
                      </a:extLst>
                    </a:gridCol>
                  </a:tblGrid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6494" r="-22020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EF40D4-015F-A19A-ECF5-BA6FAADDD0CF}"/>
              </a:ext>
            </a:extLst>
          </p:cNvPr>
          <p:cNvSpPr txBox="1"/>
          <p:nvPr/>
        </p:nvSpPr>
        <p:spPr>
          <a:xfrm>
            <a:off x="1059708" y="1854277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EA910A-DDB5-66A8-18DE-DADA88F7D4D9}"/>
              </a:ext>
            </a:extLst>
          </p:cNvPr>
          <p:cNvSpPr txBox="1"/>
          <p:nvPr/>
        </p:nvSpPr>
        <p:spPr>
          <a:xfrm>
            <a:off x="9311414" y="3892809"/>
            <a:ext cx="3832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6" name="yt_shape_156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680" name="yt_table_1568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441795"/>
              </p:ext>
            </p:extLst>
          </p:nvPr>
        </p:nvGraphicFramePr>
        <p:xfrm>
          <a:off x="540000" y="1859435"/>
          <a:ext cx="4909249" cy="848742"/>
        </p:xfrm>
        <a:graphic>
          <a:graphicData uri="http://schemas.openxmlformats.org/drawingml/2006/table">
            <a:tbl>
              <a:tblPr/>
              <a:tblGrid>
                <a:gridCol w="3275711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5"/>
                  </a:ext>
                </a:extLst>
              </a:tr>
            </a:tbl>
          </a:graphicData>
        </a:graphic>
      </p:graphicFrame>
      <p:grpSp>
        <p:nvGrpSpPr>
          <p:cNvPr id="15677" name="yt_shape_15677_skip" title="H_127.51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1519871"/>
            <a:ext cx="1884290" cy="1619424"/>
            <a:chOff x="0" y="0"/>
            <a:chExt cx="1884290" cy="1619424"/>
          </a:xfrm>
        </p:grpSpPr>
        <p:pic>
          <p:nvPicPr>
            <p:cNvPr id="3" name="yt_image_1567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4290" cy="1223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79" name="yt_shape_15679"/>
            <p:cNvSpPr txBox="1"/>
            <p:nvPr/>
          </p:nvSpPr>
          <p:spPr>
            <a:xfrm>
              <a:off x="408864" y="12594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682" name="yt_shape_15682"/>
          <p:cNvSpPr txBox="1"/>
          <p:nvPr/>
        </p:nvSpPr>
        <p:spPr>
          <a:xfrm>
            <a:off x="540119" y="3529290"/>
            <a:ext cx="1124451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在同一直线的水平地面上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86" name="yt_table_15686_skip" title="H_114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3847847"/>
                  </p:ext>
                </p:extLst>
              </p:nvPr>
            </p:nvGraphicFramePr>
            <p:xfrm>
              <a:off x="540000" y="4968856"/>
              <a:ext cx="5619242" cy="1450785"/>
            </p:xfrm>
            <a:graphic>
              <a:graphicData uri="http://schemas.openxmlformats.org/drawingml/2006/table">
                <a:tbl>
                  <a:tblPr/>
                  <a:tblGrid>
                    <a:gridCol w="3275711">
                      <a:extLst>
                        <a:ext uri="{9D8B030D-6E8A-4147-A177-3AD203B41FA5}">
                          <a16:colId xmlns:a16="http://schemas.microsoft.com/office/drawing/2014/main" val="10853"/>
                        </a:ext>
                      </a:extLst>
                    </a:gridCol>
                    <a:gridCol w="2343531">
                      <a:extLst>
                        <a:ext uri="{9D8B030D-6E8A-4147-A177-3AD203B41FA5}">
                          <a16:colId xmlns:a16="http://schemas.microsoft.com/office/drawing/2014/main" val="108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5686" name="yt_table_15686_skip" descr="{&quot;rangeId&quot;:5,&quot;type&quot;:&quot;Option&quot;,&quot;drawing&quot;:[&quot;yt_shape_15683&quot;]}" title="H_114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3847847"/>
                  </p:ext>
                </p:extLst>
              </p:nvPr>
            </p:nvGraphicFramePr>
            <p:xfrm>
              <a:off x="540000" y="4968856"/>
              <a:ext cx="5619242" cy="1450785"/>
            </p:xfrm>
            <a:graphic>
              <a:graphicData uri="http://schemas.openxmlformats.org/drawingml/2006/table">
                <a:tbl>
                  <a:tblPr/>
                  <a:tblGrid>
                    <a:gridCol w="3275711">
                      <a:extLst>
                        <a:ext uri="{9D8B030D-6E8A-4147-A177-3AD203B41FA5}">
                          <a16:colId xmlns:a16="http://schemas.microsoft.com/office/drawing/2014/main" val="10853"/>
                        </a:ext>
                      </a:extLst>
                    </a:gridCol>
                    <a:gridCol w="2343531">
                      <a:extLst>
                        <a:ext uri="{9D8B030D-6E8A-4147-A177-3AD203B41FA5}">
                          <a16:colId xmlns:a16="http://schemas.microsoft.com/office/drawing/2014/main" val="10854"/>
                        </a:ext>
                      </a:extLst>
                    </a:gridCol>
                  </a:tblGrid>
                  <a:tr h="6941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1561" b="-1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9740" b="-11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6"/>
                      </a:ext>
                    </a:extLst>
                  </a:tr>
                  <a:tr h="7566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1200" r="-71561" b="-64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9740" t="-91200" b="-64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683" name="yt_shape_15683_skip" title="H_130.98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4373" y="4692451"/>
            <a:ext cx="1745526" cy="1663488"/>
            <a:chOff x="0" y="0"/>
            <a:chExt cx="1745526" cy="1663488"/>
          </a:xfrm>
        </p:grpSpPr>
        <p:pic>
          <p:nvPicPr>
            <p:cNvPr id="2" name="yt_image_15683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45526" cy="1267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85" name="yt_shape_15685"/>
            <p:cNvSpPr txBox="1"/>
            <p:nvPr/>
          </p:nvSpPr>
          <p:spPr>
            <a:xfrm>
              <a:off x="339482" y="1303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78531B2-F491-E0E3-84CC-04606F392F1E}"/>
              </a:ext>
            </a:extLst>
          </p:cNvPr>
          <p:cNvSpPr txBox="1"/>
          <p:nvPr/>
        </p:nvSpPr>
        <p:spPr>
          <a:xfrm>
            <a:off x="42077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4B1B16-CB9F-E1A8-CE05-1713A988D121}"/>
              </a:ext>
            </a:extLst>
          </p:cNvPr>
          <p:cNvSpPr txBox="1"/>
          <p:nvPr/>
        </p:nvSpPr>
        <p:spPr>
          <a:xfrm>
            <a:off x="3863752" y="44334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87" name="yt_shape_15687"/>
              <p:cNvSpPr txBox="1"/>
              <p:nvPr/>
            </p:nvSpPr>
            <p:spPr>
              <a:xfrm>
                <a:off x="540119" y="900000"/>
                <a:ext cx="10504819" cy="11062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687" name="yt_shape_15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0504819" cy="1106265"/>
              </a:xfrm>
              <a:prstGeom prst="rect">
                <a:avLst/>
              </a:prstGeom>
              <a:blipFill>
                <a:blip r:embed="rId2"/>
                <a:stretch>
                  <a:fillRect l="-1799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92" name="yt_table_15692_skip" title="H_112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2566656"/>
                  </p:ext>
                </p:extLst>
              </p:nvPr>
            </p:nvGraphicFramePr>
            <p:xfrm>
              <a:off x="540000" y="2057053"/>
              <a:ext cx="4070731" cy="1426274"/>
            </p:xfrm>
            <a:graphic>
              <a:graphicData uri="http://schemas.openxmlformats.org/drawingml/2006/table">
                <a:tbl>
                  <a:tblPr/>
                  <a:tblGrid>
                    <a:gridCol w="2633980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  <a:gridCol w="1436751">
                      <a:extLst>
                        <a:ext uri="{9D8B030D-6E8A-4147-A177-3AD203B41FA5}">
                          <a16:colId xmlns:a16="http://schemas.microsoft.com/office/drawing/2014/main" val="108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5692" name="yt_table_15692_skip" descr="{&quot;rangeId&quot;:6,&quot;type&quot;:&quot;Option&quot;,&quot;drawing&quot;:[&quot;yt_shape_15689&quot;]}" title="H_112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2566656"/>
                  </p:ext>
                </p:extLst>
              </p:nvPr>
            </p:nvGraphicFramePr>
            <p:xfrm>
              <a:off x="540000" y="2057053"/>
              <a:ext cx="4070731" cy="1426274"/>
            </p:xfrm>
            <a:graphic>
              <a:graphicData uri="http://schemas.openxmlformats.org/drawingml/2006/table">
                <a:tbl>
                  <a:tblPr/>
                  <a:tblGrid>
                    <a:gridCol w="2633980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  <a:gridCol w="1436751">
                      <a:extLst>
                        <a:ext uri="{9D8B030D-6E8A-4147-A177-3AD203B41FA5}">
                          <a16:colId xmlns:a16="http://schemas.microsoft.com/office/drawing/2014/main" val="10856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4503" b="-1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3475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8"/>
                      </a:ext>
                    </a:extLst>
                  </a:tr>
                  <a:tr h="7134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153" r="-5450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3475" t="-9915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689" name="yt_shape_15689_skip" title="H_100.3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04694" y="1754457"/>
            <a:ext cx="2348688" cy="1274040"/>
            <a:chOff x="0" y="0"/>
            <a:chExt cx="2348688" cy="1274040"/>
          </a:xfrm>
        </p:grpSpPr>
        <p:pic>
          <p:nvPicPr>
            <p:cNvPr id="2" name="yt_image_1568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48688" cy="878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91" name="yt_shape_15691"/>
            <p:cNvSpPr txBox="1"/>
            <p:nvPr/>
          </p:nvSpPr>
          <p:spPr>
            <a:xfrm>
              <a:off x="641063" y="9140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693" name="yt_shape_15693"/>
              <p:cNvSpPr txBox="1"/>
              <p:nvPr/>
            </p:nvSpPr>
            <p:spPr>
              <a:xfrm>
                <a:off x="540000" y="3533800"/>
                <a:ext cx="9623019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693" name="yt_shape_1569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3800"/>
                <a:ext cx="9623019" cy="720903"/>
              </a:xfrm>
              <a:prstGeom prst="rect">
                <a:avLst/>
              </a:prstGeom>
              <a:blipFill>
                <a:blip r:embed="rId5"/>
                <a:stretch>
                  <a:fillRect l="-1965" r="-951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695" name="yt_table_1569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424374"/>
              </p:ext>
            </p:extLst>
          </p:nvPr>
        </p:nvGraphicFramePr>
        <p:xfrm>
          <a:off x="540000" y="4457855"/>
          <a:ext cx="4353243" cy="848742"/>
        </p:xfrm>
        <a:graphic>
          <a:graphicData uri="http://schemas.openxmlformats.org/drawingml/2006/table">
            <a:tbl>
              <a:tblPr/>
              <a:tblGrid>
                <a:gridCol w="2633980">
                  <a:extLst>
                    <a:ext uri="{9D8B030D-6E8A-4147-A177-3AD203B41FA5}">
                      <a16:colId xmlns:a16="http://schemas.microsoft.com/office/drawing/2014/main" val="10857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D97CF843-D8D6-6CAD-F413-5C40CEF9ACDD}"/>
              </a:ext>
            </a:extLst>
          </p:cNvPr>
          <p:cNvSpPr txBox="1"/>
          <p:nvPr/>
        </p:nvSpPr>
        <p:spPr>
          <a:xfrm>
            <a:off x="5735960" y="15243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AA3882-EDB4-34B0-0B28-64C5825077B2}"/>
              </a:ext>
            </a:extLst>
          </p:cNvPr>
          <p:cNvSpPr txBox="1"/>
          <p:nvPr/>
        </p:nvSpPr>
        <p:spPr>
          <a:xfrm>
            <a:off x="9149679" y="3557561"/>
            <a:ext cx="400748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97" name="yt_shape_15697"/>
              <p:cNvSpPr txBox="1"/>
              <p:nvPr/>
            </p:nvSpPr>
            <p:spPr>
              <a:xfrm>
                <a:off x="540119" y="900000"/>
                <a:ext cx="11111999" cy="38035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按边分类是</a:t>
                </a:r>
                <a:r>
                  <a:rPr lang="zh-CN" altLang="zh-CN" sz="100" b="0" i="1" spc="15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spc="15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等腰</a:t>
                </a:r>
                <a:r>
                  <a:rPr lang="zh-CN" altLang="zh-CN" sz="2400" b="0" i="1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15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三角形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枣庄市中考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人字梯为现代家庭常用的工具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人字梯顶端离地面的高度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97" name="yt_shape_15697" descr="{&quot;rangeId&quot;:9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803542"/>
              </a:xfrm>
              <a:prstGeom prst="rect">
                <a:avLst/>
              </a:prstGeom>
              <a:blipFill>
                <a:blip r:embed="rId2"/>
                <a:stretch>
                  <a:fillRect l="-1701" t="-1442" r="-1153" b="-4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4BE9E0A-71E6-53C6-1AB1-B74E3E2C49D1}"/>
              </a:ext>
            </a:extLst>
          </p:cNvPr>
          <p:cNvSpPr txBox="1"/>
          <p:nvPr/>
        </p:nvSpPr>
        <p:spPr>
          <a:xfrm>
            <a:off x="8509846" y="1328682"/>
            <a:ext cx="789685" cy="7752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44D238-6374-9275-D816-5A1D39E839F7}"/>
              </a:ext>
            </a:extLst>
          </p:cNvPr>
          <p:cNvSpPr txBox="1"/>
          <p:nvPr/>
        </p:nvSpPr>
        <p:spPr>
          <a:xfrm>
            <a:off x="10488488" y="2010291"/>
            <a:ext cx="1151636" cy="85243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等腰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1F9B1E-6E2D-3B3E-62A2-181A16975396}"/>
              </a:ext>
            </a:extLst>
          </p:cNvPr>
          <p:cNvSpPr txBox="1"/>
          <p:nvPr/>
        </p:nvSpPr>
        <p:spPr>
          <a:xfrm>
            <a:off x="6808046" y="372009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5" name="yt_shape_15703" title="H_163.3833">
            <a:extLst>
              <a:ext uri="{FF2B5EF4-FFF2-40B4-BE49-F238E27FC236}">
                <a16:creationId xmlns:a16="http://schemas.microsoft.com/office/drawing/2014/main" id="{734844BD-E665-E216-C283-63261F2EC9AA}"/>
              </a:ext>
            </a:extLst>
          </p:cNvPr>
          <p:cNvGrpSpPr/>
          <p:nvPr/>
        </p:nvGrpSpPr>
        <p:grpSpPr>
          <a:xfrm>
            <a:off x="9480376" y="4437112"/>
            <a:ext cx="1309813" cy="2074968"/>
            <a:chOff x="0" y="0"/>
            <a:chExt cx="1309813" cy="2074968"/>
          </a:xfrm>
        </p:grpSpPr>
        <p:pic>
          <p:nvPicPr>
            <p:cNvPr id="6" name="yt_image_15703">
              <a:extLst>
                <a:ext uri="{FF2B5EF4-FFF2-40B4-BE49-F238E27FC236}">
                  <a16:creationId xmlns:a16="http://schemas.microsoft.com/office/drawing/2014/main" id="{A9EDA41E-90AF-EFE1-DA69-809B7E1214C9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9813" cy="1678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5705">
              <a:extLst>
                <a:ext uri="{FF2B5EF4-FFF2-40B4-BE49-F238E27FC236}">
                  <a16:creationId xmlns:a16="http://schemas.microsoft.com/office/drawing/2014/main" id="{6CEABA0E-BBBD-12FE-4A8B-CE233053AECE}"/>
                </a:ext>
              </a:extLst>
            </p:cNvPr>
            <p:cNvSpPr txBox="1"/>
            <p:nvPr/>
          </p:nvSpPr>
          <p:spPr>
            <a:xfrm>
              <a:off x="121625" y="17149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07" name="yt_shape_15707"/>
              <p:cNvSpPr txBox="1"/>
              <p:nvPr/>
            </p:nvSpPr>
            <p:spPr>
              <a:xfrm>
                <a:off x="540119" y="900000"/>
                <a:ext cx="11111999" cy="1907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黔西南州中考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我海军舰艇在某海域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岛附近巡航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计划从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岛向北偏东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岛直线行驶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岛的北偏西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岛到航线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的最短距离约是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34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保留整数结果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07" name="yt_shape_15707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7061"/>
              </a:xfrm>
              <a:prstGeom prst="rect">
                <a:avLst/>
              </a:prstGeom>
              <a:blipFill>
                <a:blip r:embed="rId2"/>
                <a:stretch>
                  <a:fillRect l="-1701" t="-2885" r="-714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12" name="yt_shape_15712"/>
          <p:cNvSpPr txBox="1"/>
          <p:nvPr/>
        </p:nvSpPr>
        <p:spPr>
          <a:xfrm>
            <a:off x="540000" y="48394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09" name="yt_shape_15709" title="H_140.06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991544" y="3033413"/>
            <a:ext cx="2246418" cy="1778832"/>
            <a:chOff x="0" y="0"/>
            <a:chExt cx="2246418" cy="1778832"/>
          </a:xfrm>
        </p:grpSpPr>
        <p:pic>
          <p:nvPicPr>
            <p:cNvPr id="2" name="yt_image_1570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46418" cy="1382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11" name="yt_shape_15711"/>
            <p:cNvSpPr txBox="1"/>
            <p:nvPr/>
          </p:nvSpPr>
          <p:spPr>
            <a:xfrm>
              <a:off x="513745" y="14188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C5ABA07-58FF-31AA-9A4D-407B87004FFC}"/>
              </a:ext>
            </a:extLst>
          </p:cNvPr>
          <p:cNvSpPr txBox="1"/>
          <p:nvPr/>
        </p:nvSpPr>
        <p:spPr>
          <a:xfrm>
            <a:off x="10235457" y="180417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" name="yt_shape_15715" title="H_115.421104">
            <a:extLst>
              <a:ext uri="{FF2B5EF4-FFF2-40B4-BE49-F238E27FC236}">
                <a16:creationId xmlns:a16="http://schemas.microsoft.com/office/drawing/2014/main" id="{76041B07-3370-FA6B-B3C4-ED1571F85D71}"/>
              </a:ext>
            </a:extLst>
          </p:cNvPr>
          <p:cNvGrpSpPr/>
          <p:nvPr/>
        </p:nvGrpSpPr>
        <p:grpSpPr>
          <a:xfrm>
            <a:off x="7065684" y="3373592"/>
            <a:ext cx="1776711" cy="1465848"/>
            <a:chOff x="0" y="0"/>
            <a:chExt cx="1776711" cy="1465848"/>
          </a:xfrm>
        </p:grpSpPr>
        <p:pic>
          <p:nvPicPr>
            <p:cNvPr id="5" name="yt_image_15715">
              <a:extLst>
                <a:ext uri="{FF2B5EF4-FFF2-40B4-BE49-F238E27FC236}">
                  <a16:creationId xmlns:a16="http://schemas.microsoft.com/office/drawing/2014/main" id="{20B3A112-5EB8-21EA-E269-A66FF3256F46}"/>
                </a:ex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76711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5717">
              <a:extLst>
                <a:ext uri="{FF2B5EF4-FFF2-40B4-BE49-F238E27FC236}">
                  <a16:creationId xmlns:a16="http://schemas.microsoft.com/office/drawing/2014/main" id="{9C877EE3-2BB9-5298-9EBA-2FBC2DACC402}"/>
                </a:ext>
              </a:extLst>
            </p:cNvPr>
            <p:cNvSpPr txBox="1"/>
            <p:nvPr/>
          </p:nvSpPr>
          <p:spPr>
            <a:xfrm>
              <a:off x="278891" y="11058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713">
                <a:extLst>
                  <a:ext uri="{FF2B5EF4-FFF2-40B4-BE49-F238E27FC236}">
                    <a16:creationId xmlns:a16="http://schemas.microsoft.com/office/drawing/2014/main" id="{8FA3014E-A9DF-31C3-311D-FC5C82A2DF78}"/>
                  </a:ext>
                </a:extLst>
              </p:cNvPr>
              <p:cNvSpPr txBox="1"/>
              <p:nvPr/>
            </p:nvSpPr>
            <p:spPr>
              <a:xfrm>
                <a:off x="540001" y="4968376"/>
                <a:ext cx="11111999" cy="1122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在边长相同的小正方形网格中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都在这些小正方形的顶点上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7" name="yt_shape_15713">
                <a:extLst>
                  <a:ext uri="{FF2B5EF4-FFF2-40B4-BE49-F238E27FC236}">
                    <a16:creationId xmlns:a16="http://schemas.microsoft.com/office/drawing/2014/main" id="{8FA3014E-A9DF-31C3-311D-FC5C82A2DF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4968376"/>
                <a:ext cx="11111999" cy="1122487"/>
              </a:xfrm>
              <a:prstGeom prst="rect">
                <a:avLst/>
              </a:prstGeom>
              <a:blipFill>
                <a:blip r:embed="rId5"/>
                <a:stretch>
                  <a:fillRect l="-1701" t="-4348" r="-659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AC092EA-2C0D-7F58-800D-E0E0828ACE11}"/>
              </a:ext>
            </a:extLst>
          </p:cNvPr>
          <p:cNvSpPr txBox="1"/>
          <p:nvPr/>
        </p:nvSpPr>
        <p:spPr>
          <a:xfrm>
            <a:off x="5085109" y="5397058"/>
            <a:ext cx="637286" cy="7297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B9F29D-7C9D-9C42-6BE7-3C13EE4B455E}"/>
              </a:ext>
            </a:extLst>
          </p:cNvPr>
          <p:cNvSpPr txBox="1"/>
          <p:nvPr/>
        </p:nvSpPr>
        <p:spPr>
          <a:xfrm>
            <a:off x="7725121" y="5397058"/>
            <a:ext cx="637285" cy="7297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9" name="yt_shape_15719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720" name="yt_shape_15720"/>
          <p:cNvSpPr txBox="1"/>
          <p:nvPr/>
        </p:nvSpPr>
        <p:spPr>
          <a:xfrm>
            <a:off x="540000" y="1379303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721" name="yt_shape_15721"/>
          <p:cNvSpPr txBox="1"/>
          <p:nvPr/>
        </p:nvSpPr>
        <p:spPr>
          <a:xfrm>
            <a:off x="540000" y="1858606"/>
            <a:ext cx="51103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3tan60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2cos30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722" name="yt_shape_15722"/>
              <p:cNvSpPr txBox="1"/>
              <p:nvPr/>
            </p:nvSpPr>
            <p:spPr>
              <a:xfrm>
                <a:off x="540000" y="2305081"/>
                <a:ext cx="3573286" cy="13958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722" name="yt_shape_157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05081"/>
                <a:ext cx="3573286" cy="1395831"/>
              </a:xfrm>
              <a:prstGeom prst="rect">
                <a:avLst/>
              </a:prstGeom>
              <a:blipFill>
                <a:blip r:embed="rId2"/>
                <a:stretch>
                  <a:fillRect l="-5290" b="-12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724">
                <a:extLst>
                  <a:ext uri="{FF2B5EF4-FFF2-40B4-BE49-F238E27FC236}">
                    <a16:creationId xmlns:a16="http://schemas.microsoft.com/office/drawing/2014/main" id="{8B4427AD-F2BF-02D8-5C90-142952D5480C}"/>
                  </a:ext>
                </a:extLst>
              </p:cNvPr>
              <p:cNvSpPr txBox="1"/>
              <p:nvPr/>
            </p:nvSpPr>
            <p:spPr>
              <a:xfrm>
                <a:off x="426618" y="3592355"/>
                <a:ext cx="7143046" cy="7618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n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724">
                <a:extLst>
                  <a:ext uri="{FF2B5EF4-FFF2-40B4-BE49-F238E27FC236}">
                    <a16:creationId xmlns:a16="http://schemas.microsoft.com/office/drawing/2014/main" id="{8B4427AD-F2BF-02D8-5C90-142952D548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18" y="3592355"/>
                <a:ext cx="7143046" cy="761875"/>
              </a:xfrm>
              <a:prstGeom prst="rect">
                <a:avLst/>
              </a:prstGeom>
              <a:blipFill>
                <a:blip r:embed="rId3"/>
                <a:stretch>
                  <a:fillRect l="-2645" r="-1536" b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726">
                <a:extLst>
                  <a:ext uri="{FF2B5EF4-FFF2-40B4-BE49-F238E27FC236}">
                    <a16:creationId xmlns:a16="http://schemas.microsoft.com/office/drawing/2014/main" id="{991DBD54-0D17-4947-845F-F9694D86BBED}"/>
                  </a:ext>
                </a:extLst>
              </p:cNvPr>
              <p:cNvSpPr txBox="1"/>
              <p:nvPr/>
            </p:nvSpPr>
            <p:spPr>
              <a:xfrm>
                <a:off x="532030" y="4343707"/>
                <a:ext cx="4941417" cy="22699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726">
                <a:extLst>
                  <a:ext uri="{FF2B5EF4-FFF2-40B4-BE49-F238E27FC236}">
                    <a16:creationId xmlns:a16="http://schemas.microsoft.com/office/drawing/2014/main" id="{991DBD54-0D17-4947-845F-F9694D86BB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030" y="4343707"/>
                <a:ext cx="4941417" cy="2269980"/>
              </a:xfrm>
              <a:prstGeom prst="rect">
                <a:avLst/>
              </a:prstGeom>
              <a:blipFill>
                <a:blip r:embed="rId4"/>
                <a:stretch>
                  <a:fillRect l="-3699" b="-2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2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28" name="yt_shape_15728"/>
              <p:cNvSpPr txBox="1"/>
              <p:nvPr/>
            </p:nvSpPr>
            <p:spPr>
              <a:xfrm>
                <a:off x="540000" y="900000"/>
                <a:ext cx="1087958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28" name="yt_shape_15728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79581" cy="639855"/>
              </a:xfrm>
              <a:prstGeom prst="rect">
                <a:avLst/>
              </a:prstGeom>
              <a:blipFill>
                <a:blip r:embed="rId2"/>
                <a:stretch>
                  <a:fillRect l="-1738" r="-8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33" name="yt_shape_15733"/>
          <p:cNvSpPr txBox="1"/>
          <p:nvPr/>
        </p:nvSpPr>
        <p:spPr>
          <a:xfrm>
            <a:off x="540000" y="34748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30" name="yt_shape_15730" title="H_132.399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1747532"/>
            <a:ext cx="2216505" cy="1681468"/>
            <a:chOff x="0" y="0"/>
            <a:chExt cx="2216505" cy="1681468"/>
          </a:xfrm>
        </p:grpSpPr>
        <p:pic>
          <p:nvPicPr>
            <p:cNvPr id="2" name="yt_image_1573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16505" cy="1285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32" name="yt_shape_15732"/>
            <p:cNvSpPr txBox="1"/>
            <p:nvPr/>
          </p:nvSpPr>
          <p:spPr>
            <a:xfrm>
              <a:off x="498788" y="13214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734">
            <a:extLst>
              <a:ext uri="{FF2B5EF4-FFF2-40B4-BE49-F238E27FC236}">
                <a16:creationId xmlns:a16="http://schemas.microsoft.com/office/drawing/2014/main" id="{BC61D800-A574-2C15-2FE9-85797BDAC91D}"/>
              </a:ext>
            </a:extLst>
          </p:cNvPr>
          <p:cNvSpPr txBox="1"/>
          <p:nvPr/>
        </p:nvSpPr>
        <p:spPr>
          <a:xfrm>
            <a:off x="572984" y="1547124"/>
            <a:ext cx="379591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image_15735">
            <a:extLst>
              <a:ext uri="{FF2B5EF4-FFF2-40B4-BE49-F238E27FC236}">
                <a16:creationId xmlns:a16="http://schemas.microsoft.com/office/drawing/2014/main" id="{6DACC889-4D36-90BD-B0F1-B9AE795B1BC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629" y="1732650"/>
            <a:ext cx="2085507" cy="1198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5737">
            <a:extLst>
              <a:ext uri="{FF2B5EF4-FFF2-40B4-BE49-F238E27FC236}">
                <a16:creationId xmlns:a16="http://schemas.microsoft.com/office/drawing/2014/main" id="{EE04AD37-F7CF-52E1-4C73-89833142C42A}"/>
              </a:ext>
            </a:extLst>
          </p:cNvPr>
          <p:cNvSpPr txBox="1"/>
          <p:nvPr/>
        </p:nvSpPr>
        <p:spPr>
          <a:xfrm>
            <a:off x="572984" y="1947939"/>
            <a:ext cx="2085507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738">
            <a:extLst>
              <a:ext uri="{FF2B5EF4-FFF2-40B4-BE49-F238E27FC236}">
                <a16:creationId xmlns:a16="http://schemas.microsoft.com/office/drawing/2014/main" id="{C29D96DA-3008-EA55-B5B0-80EE3D57D1CE}"/>
              </a:ext>
            </a:extLst>
          </p:cNvPr>
          <p:cNvSpPr txBox="1"/>
          <p:nvPr/>
        </p:nvSpPr>
        <p:spPr>
          <a:xfrm>
            <a:off x="572984" y="2399555"/>
            <a:ext cx="3350276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739">
                <a:extLst>
                  <a:ext uri="{FF2B5EF4-FFF2-40B4-BE49-F238E27FC236}">
                    <a16:creationId xmlns:a16="http://schemas.microsoft.com/office/drawing/2014/main" id="{C6CB31C9-332C-0091-0581-CF01A3E25443}"/>
                  </a:ext>
                </a:extLst>
              </p:cNvPr>
              <p:cNvSpPr txBox="1"/>
              <p:nvPr/>
            </p:nvSpPr>
            <p:spPr>
              <a:xfrm>
                <a:off x="572984" y="2851170"/>
                <a:ext cx="2335576" cy="59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5739">
                <a:extLst>
                  <a:ext uri="{FF2B5EF4-FFF2-40B4-BE49-F238E27FC236}">
                    <a16:creationId xmlns:a16="http://schemas.microsoft.com/office/drawing/2014/main" id="{C6CB31C9-332C-0091-0581-CF01A3E254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84" y="2851170"/>
                <a:ext cx="2335576" cy="599844"/>
              </a:xfrm>
              <a:prstGeom prst="rect">
                <a:avLst/>
              </a:prstGeom>
              <a:blipFill>
                <a:blip r:embed="rId5"/>
                <a:stretch>
                  <a:fillRect l="-8094" r="-6789" b="-16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5741">
                <a:extLst>
                  <a:ext uri="{FF2B5EF4-FFF2-40B4-BE49-F238E27FC236}">
                    <a16:creationId xmlns:a16="http://schemas.microsoft.com/office/drawing/2014/main" id="{35D2FC7B-95D5-513B-C2AA-3BD148ADE8D0}"/>
                  </a:ext>
                </a:extLst>
              </p:cNvPr>
              <p:cNvSpPr txBox="1"/>
              <p:nvPr/>
            </p:nvSpPr>
            <p:spPr>
              <a:xfrm>
                <a:off x="572984" y="3501814"/>
                <a:ext cx="3498650" cy="4473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5741">
                <a:extLst>
                  <a:ext uri="{FF2B5EF4-FFF2-40B4-BE49-F238E27FC236}">
                    <a16:creationId xmlns:a16="http://schemas.microsoft.com/office/drawing/2014/main" id="{35D2FC7B-95D5-513B-C2AA-3BD148ADE8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84" y="3501814"/>
                <a:ext cx="3498650" cy="447367"/>
              </a:xfrm>
              <a:prstGeom prst="rect">
                <a:avLst/>
              </a:prstGeom>
              <a:blipFill>
                <a:blip r:embed="rId6"/>
                <a:stretch>
                  <a:fillRect l="-5401" t="-8108" r="-4181" b="-40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743">
                <a:extLst>
                  <a:ext uri="{FF2B5EF4-FFF2-40B4-BE49-F238E27FC236}">
                    <a16:creationId xmlns:a16="http://schemas.microsoft.com/office/drawing/2014/main" id="{8B1370EC-54D1-BF9E-D0BC-9144DD8EBEC1}"/>
                  </a:ext>
                </a:extLst>
              </p:cNvPr>
              <p:cNvSpPr txBox="1"/>
              <p:nvPr/>
            </p:nvSpPr>
            <p:spPr>
              <a:xfrm>
                <a:off x="572984" y="3999981"/>
                <a:ext cx="4024756" cy="6033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9" name="yt_shape_15743">
                <a:extLst>
                  <a:ext uri="{FF2B5EF4-FFF2-40B4-BE49-F238E27FC236}">
                    <a16:creationId xmlns:a16="http://schemas.microsoft.com/office/drawing/2014/main" id="{8B1370EC-54D1-BF9E-D0BC-9144DD8EBE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84" y="3999981"/>
                <a:ext cx="4024756" cy="603307"/>
              </a:xfrm>
              <a:prstGeom prst="rect">
                <a:avLst/>
              </a:prstGeom>
              <a:blipFill>
                <a:blip r:embed="rId7"/>
                <a:stretch>
                  <a:fillRect l="-4697" r="-3939" b="-1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5745">
            <a:extLst>
              <a:ext uri="{FF2B5EF4-FFF2-40B4-BE49-F238E27FC236}">
                <a16:creationId xmlns:a16="http://schemas.microsoft.com/office/drawing/2014/main" id="{71755500-E169-4C77-5292-40F41D1A0CAC}"/>
              </a:ext>
            </a:extLst>
          </p:cNvPr>
          <p:cNvSpPr txBox="1"/>
          <p:nvPr/>
        </p:nvSpPr>
        <p:spPr>
          <a:xfrm>
            <a:off x="572984" y="4654087"/>
            <a:ext cx="1487587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746">
                <a:extLst>
                  <a:ext uri="{FF2B5EF4-FFF2-40B4-BE49-F238E27FC236}">
                    <a16:creationId xmlns:a16="http://schemas.microsoft.com/office/drawing/2014/main" id="{5A906BCF-CDD7-9179-8F5A-A12385EAA632}"/>
                  </a:ext>
                </a:extLst>
              </p:cNvPr>
              <p:cNvSpPr txBox="1"/>
              <p:nvPr/>
            </p:nvSpPr>
            <p:spPr>
              <a:xfrm>
                <a:off x="572984" y="5105703"/>
                <a:ext cx="3590085" cy="4467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" name="yt_shape_15746">
                <a:extLst>
                  <a:ext uri="{FF2B5EF4-FFF2-40B4-BE49-F238E27FC236}">
                    <a16:creationId xmlns:a16="http://schemas.microsoft.com/office/drawing/2014/main" id="{5A906BCF-CDD7-9179-8F5A-A12385EAA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84" y="5105703"/>
                <a:ext cx="3590085" cy="446789"/>
              </a:xfrm>
              <a:prstGeom prst="rect">
                <a:avLst/>
              </a:prstGeom>
              <a:blipFill>
                <a:blip r:embed="rId8"/>
                <a:stretch>
                  <a:fillRect l="-5263" t="-9589" r="-4075" b="-41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5748">
                <a:extLst>
                  <a:ext uri="{FF2B5EF4-FFF2-40B4-BE49-F238E27FC236}">
                    <a16:creationId xmlns:a16="http://schemas.microsoft.com/office/drawing/2014/main" id="{F71642E9-6BAB-5C54-6EB2-9FEAF2BBE923}"/>
                  </a:ext>
                </a:extLst>
              </p:cNvPr>
              <p:cNvSpPr txBox="1"/>
              <p:nvPr/>
            </p:nvSpPr>
            <p:spPr>
              <a:xfrm>
                <a:off x="573103" y="5603292"/>
                <a:ext cx="3568413" cy="435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5748">
                <a:extLst>
                  <a:ext uri="{FF2B5EF4-FFF2-40B4-BE49-F238E27FC236}">
                    <a16:creationId xmlns:a16="http://schemas.microsoft.com/office/drawing/2014/main" id="{F71642E9-6BAB-5C54-6EB2-9FEAF2BBE9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103" y="5603292"/>
                <a:ext cx="3568413" cy="435247"/>
              </a:xfrm>
              <a:prstGeom prst="rect">
                <a:avLst/>
              </a:prstGeom>
              <a:blipFill>
                <a:blip r:embed="rId9"/>
                <a:stretch>
                  <a:fillRect l="-5128" t="-11111" r="-4615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750" name="yt_shape_15750"/>
              <p:cNvSpPr txBox="1"/>
              <p:nvPr/>
            </p:nvSpPr>
            <p:spPr>
              <a:xfrm>
                <a:off x="540119" y="900000"/>
                <a:ext cx="11244448" cy="23871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宜宾市中考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宜宾东楼始建于唐代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重建于宜宾建城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周年之际的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新建成的东楼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成为长江首城会客厅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旅游休闲目的地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文化地标打卡地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某数学小组为测量东楼的高度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在梯步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测得楼顶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沿坡比为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的斜坡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前行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米到达平台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测得楼顶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求东楼的高度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750" name="yt_shape_157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244448" cy="2387192"/>
              </a:xfrm>
              <a:prstGeom prst="rect">
                <a:avLst/>
              </a:prstGeom>
              <a:blipFill>
                <a:blip r:embed="rId2"/>
                <a:stretch>
                  <a:fillRect l="-1681" t="-2302" r="-597" b="-6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55" name="yt_shape_15755"/>
          <p:cNvSpPr txBox="1"/>
          <p:nvPr/>
        </p:nvSpPr>
        <p:spPr>
          <a:xfrm>
            <a:off x="540000" y="58566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52" name="yt_shape_15752" title="H_182.36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367808" y="3559011"/>
            <a:ext cx="3266497" cy="2316024"/>
            <a:chOff x="0" y="0"/>
            <a:chExt cx="3266497" cy="2316024"/>
          </a:xfrm>
        </p:grpSpPr>
        <p:pic>
          <p:nvPicPr>
            <p:cNvPr id="2" name="yt_image_1575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266497" cy="19200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54" name="yt_shape_15754"/>
            <p:cNvSpPr txBox="1"/>
            <p:nvPr/>
          </p:nvSpPr>
          <p:spPr>
            <a:xfrm>
              <a:off x="1023784" y="19560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756" name="yt_shape_15756"/>
              <p:cNvSpPr txBox="1"/>
              <p:nvPr/>
            </p:nvSpPr>
            <p:spPr>
              <a:xfrm>
                <a:off x="518487" y="1309962"/>
                <a:ext cx="11111999" cy="16305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由已知可得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5756" name="yt_shape_157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87" y="1309962"/>
                <a:ext cx="11111999" cy="1630511"/>
              </a:xfrm>
              <a:prstGeom prst="rect">
                <a:avLst/>
              </a:prstGeom>
              <a:blipFill>
                <a:blip r:embed="rId2"/>
                <a:stretch>
                  <a:fillRect l="-1646" t="-2996" r="-658" b="-10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758">
                <a:extLst>
                  <a:ext uri="{FF2B5EF4-FFF2-40B4-BE49-F238E27FC236}">
                    <a16:creationId xmlns:a16="http://schemas.microsoft.com/office/drawing/2014/main" id="{F82A116B-9E73-D0F3-0048-C7785C7B3462}"/>
                  </a:ext>
                </a:extLst>
              </p:cNvPr>
              <p:cNvSpPr txBox="1"/>
              <p:nvPr/>
            </p:nvSpPr>
            <p:spPr>
              <a:xfrm>
                <a:off x="509191" y="2943968"/>
                <a:ext cx="9537867" cy="32327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758">
                <a:extLst>
                  <a:ext uri="{FF2B5EF4-FFF2-40B4-BE49-F238E27FC236}">
                    <a16:creationId xmlns:a16="http://schemas.microsoft.com/office/drawing/2014/main" id="{F82A116B-9E73-D0F3-0048-C7785C7B34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191" y="2943968"/>
                <a:ext cx="9537867" cy="3232744"/>
              </a:xfrm>
              <a:prstGeom prst="rect">
                <a:avLst/>
              </a:prstGeom>
              <a:blipFill>
                <a:blip r:embed="rId3"/>
                <a:stretch>
                  <a:fillRect l="-1982" t="-3585" r="-959" b="-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5760">
            <a:extLst>
              <a:ext uri="{FF2B5EF4-FFF2-40B4-BE49-F238E27FC236}">
                <a16:creationId xmlns:a16="http://schemas.microsoft.com/office/drawing/2014/main" id="{8E561071-DC1C-D095-29D6-7D0ACA9396D4}"/>
              </a:ext>
            </a:extLst>
          </p:cNvPr>
          <p:cNvSpPr txBox="1"/>
          <p:nvPr/>
        </p:nvSpPr>
        <p:spPr>
          <a:xfrm>
            <a:off x="509191" y="6183296"/>
            <a:ext cx="394979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东楼的高度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750">
                <a:extLst>
                  <a:ext uri="{FF2B5EF4-FFF2-40B4-BE49-F238E27FC236}">
                    <a16:creationId xmlns:a16="http://schemas.microsoft.com/office/drawing/2014/main" id="{9D3DF74A-B80A-1D0E-CFE9-3F88DB231486}"/>
                  </a:ext>
                </a:extLst>
              </p:cNvPr>
              <p:cNvSpPr txBox="1"/>
              <p:nvPr/>
            </p:nvSpPr>
            <p:spPr>
              <a:xfrm>
                <a:off x="551384" y="836712"/>
                <a:ext cx="9732345" cy="466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求东楼的高度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5750">
                <a:extLst>
                  <a:ext uri="{FF2B5EF4-FFF2-40B4-BE49-F238E27FC236}">
                    <a16:creationId xmlns:a16="http://schemas.microsoft.com/office/drawing/2014/main" id="{9D3DF74A-B80A-1D0E-CFE9-3F88DB2314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836712"/>
                <a:ext cx="9732345" cy="466666"/>
              </a:xfrm>
              <a:prstGeom prst="rect">
                <a:avLst/>
              </a:prstGeom>
              <a:blipFill>
                <a:blip r:embed="rId4"/>
                <a:stretch>
                  <a:fillRect l="-1879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56" grpId="0" build="allAtOnce"/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1232</Words>
  <Application>Microsoft Office PowerPoint</Application>
  <PresentationFormat>宽屏</PresentationFormat>
  <Paragraphs>91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2023-05-13T14:16:34Z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