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3" r:id="rId2"/>
    <p:sldId id="368" r:id="rId3"/>
    <p:sldId id="371" r:id="rId4"/>
    <p:sldId id="375" r:id="rId5"/>
    <p:sldId id="378" r:id="rId6"/>
    <p:sldId id="381" r:id="rId7"/>
    <p:sldId id="383" r:id="rId8"/>
    <p:sldId id="386" r:id="rId9"/>
    <p:sldId id="387" r:id="rId10"/>
    <p:sldId id="388" r:id="rId11"/>
    <p:sldId id="39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74EC2-CBC4-4F42-90F3-3991FA2831D8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89BC4-1436-47A0-AA11-A68FB3088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89BC4-1436-47A0-AA11-A68FB30881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742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7" Type="http://schemas.openxmlformats.org/officeDocument/2006/relationships/image" Target="../media/image1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4.bin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06" name="yt_image_13406" title="H_50.97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08" name="yt_shape_13408"/>
              <p:cNvSpPr txBox="1"/>
              <p:nvPr/>
            </p:nvSpPr>
            <p:spPr>
              <a:xfrm>
                <a:off x="540119" y="1547209"/>
                <a:ext cx="11460537" cy="22426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它们统称为锐角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三角函数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锐角三角函数值都是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正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同角三角函数间的关系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408" name="yt_shape_13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7209"/>
                <a:ext cx="11460537" cy="2242665"/>
              </a:xfrm>
              <a:prstGeom prst="rect">
                <a:avLst/>
              </a:prstGeom>
              <a:blipFill>
                <a:blip r:embed="rId3"/>
                <a:stretch>
                  <a:fillRect l="-1649" b="-7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47C3D1-D219-CC9D-82D9-572A56BCED54}"/>
                  </a:ext>
                </a:extLst>
              </p:cNvPr>
              <p:cNvSpPr txBox="1"/>
              <p:nvPr/>
            </p:nvSpPr>
            <p:spPr>
              <a:xfrm>
                <a:off x="9408368" y="1359055"/>
                <a:ext cx="62998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47C3D1-D219-CC9D-82D9-572A56BCE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8368" y="1359055"/>
                <a:ext cx="629983" cy="729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0286D0-AF66-2452-C853-CE63123C2AA3}"/>
                  </a:ext>
                </a:extLst>
              </p:cNvPr>
              <p:cNvSpPr txBox="1"/>
              <p:nvPr/>
            </p:nvSpPr>
            <p:spPr>
              <a:xfrm>
                <a:off x="1682294" y="1951626"/>
                <a:ext cx="62420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0286D0-AF66-2452-C853-CE63123C2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2294" y="1951626"/>
                <a:ext cx="624206" cy="7784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4AD900E-B722-4F93-DA75-C88D4B8FA33B}"/>
              </a:ext>
            </a:extLst>
          </p:cNvPr>
          <p:cNvCxnSpPr/>
          <p:nvPr/>
        </p:nvCxnSpPr>
        <p:spPr>
          <a:xfrm>
            <a:off x="1467505" y="2702330"/>
            <a:ext cx="7489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F9C876-3405-9CE5-98F6-CCAFB49B2EE5}"/>
                  </a:ext>
                </a:extLst>
              </p:cNvPr>
              <p:cNvSpPr txBox="1"/>
              <p:nvPr/>
            </p:nvSpPr>
            <p:spPr>
              <a:xfrm>
                <a:off x="3598026" y="1951626"/>
                <a:ext cx="62998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F9C876-3405-9CE5-98F6-CCAFB49B2E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8026" y="1951626"/>
                <a:ext cx="629983" cy="7784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DED0067-1012-EC22-8529-1411CD917816}"/>
              </a:ext>
            </a:extLst>
          </p:cNvPr>
          <p:cNvCxnSpPr/>
          <p:nvPr/>
        </p:nvCxnSpPr>
        <p:spPr>
          <a:xfrm>
            <a:off x="3383237" y="2702330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BBEC820-61F0-EC7B-25B1-4DFFDBA0D518}"/>
              </a:ext>
            </a:extLst>
          </p:cNvPr>
          <p:cNvSpPr txBox="1"/>
          <p:nvPr/>
        </p:nvSpPr>
        <p:spPr>
          <a:xfrm>
            <a:off x="7530802" y="2121276"/>
            <a:ext cx="17040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三角函数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F5C8FD-39D2-2BD2-1D2E-DCBD6AD5557F}"/>
              </a:ext>
            </a:extLst>
          </p:cNvPr>
          <p:cNvSpPr txBox="1"/>
          <p:nvPr/>
        </p:nvSpPr>
        <p:spPr>
          <a:xfrm>
            <a:off x="3802908" y="28215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10B694-7919-F9AC-766A-2CD22946EE7B}"/>
              </a:ext>
            </a:extLst>
          </p:cNvPr>
          <p:cNvSpPr txBox="1"/>
          <p:nvPr/>
        </p:nvSpPr>
        <p:spPr>
          <a:xfrm>
            <a:off x="5936508" y="282152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5030DA-B79C-68AB-71DB-B2F6E413FB5A}"/>
              </a:ext>
            </a:extLst>
          </p:cNvPr>
          <p:cNvSpPr txBox="1"/>
          <p:nvPr/>
        </p:nvSpPr>
        <p:spPr>
          <a:xfrm>
            <a:off x="7849446" y="282152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5969F1-B25E-05FE-FEF7-39F9A8237D07}"/>
              </a:ext>
            </a:extLst>
          </p:cNvPr>
          <p:cNvSpPr txBox="1"/>
          <p:nvPr/>
        </p:nvSpPr>
        <p:spPr>
          <a:xfrm>
            <a:off x="8916246" y="282152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93E5F5-EC98-41A8-9F71-44C5FA73292E}"/>
              </a:ext>
            </a:extLst>
          </p:cNvPr>
          <p:cNvSpPr txBox="1"/>
          <p:nvPr/>
        </p:nvSpPr>
        <p:spPr>
          <a:xfrm>
            <a:off x="10902330" y="282152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E0D710-6539-B77F-657D-0A5CAA79EECA}"/>
              </a:ext>
            </a:extLst>
          </p:cNvPr>
          <p:cNvSpPr txBox="1"/>
          <p:nvPr/>
        </p:nvSpPr>
        <p:spPr>
          <a:xfrm>
            <a:off x="6333910" y="329828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1" name="yt_shape_1348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937306f-963f-4739-a423-d4f500f02037.png&quot;}"/>
            </a:endParaRPr>
          </a:p>
        </p:txBody>
      </p:sp>
      <p:sp>
        <p:nvSpPr>
          <p:cNvPr id="13482" name="yt_shape_13482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83" name="yt_shape_13483"/>
          <p:cNvSpPr txBox="1"/>
          <p:nvPr/>
        </p:nvSpPr>
        <p:spPr>
          <a:xfrm>
            <a:off x="540000" y="2621251"/>
            <a:ext cx="3058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484"/>
          <p:cNvSpPr txBox="1"/>
          <p:nvPr/>
        </p:nvSpPr>
        <p:spPr>
          <a:xfrm>
            <a:off x="540000" y="3252918"/>
            <a:ext cx="851194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485" name="yt_shape_134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049766"/>
            <a:ext cx="1631948" cy="2039155"/>
            <a:chOff x="0" y="0"/>
            <a:chExt cx="1631948" cy="2039155"/>
          </a:xfrm>
        </p:grpSpPr>
        <p:pic>
          <p:nvPicPr>
            <p:cNvPr id="3" name="yt_image_13485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1948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7" name="yt_shape_13487"/>
            <p:cNvSpPr txBox="1"/>
            <p:nvPr/>
          </p:nvSpPr>
          <p:spPr>
            <a:xfrm>
              <a:off x="218421" y="161064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640520">
            <a:extLst>
              <a:ext uri="{FF2B5EF4-FFF2-40B4-BE49-F238E27FC236}">
                <a16:creationId xmlns:a16="http://schemas.microsoft.com/office/drawing/2014/main" id="{86C3A9AC-249D-4643-847D-7C242D59B78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yt_shape_13489"/>
          <p:cNvSpPr txBox="1"/>
          <p:nvPr/>
        </p:nvSpPr>
        <p:spPr>
          <a:xfrm>
            <a:off x="540000" y="900000"/>
            <a:ext cx="86482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90"/>
              <p:cNvSpPr txBox="1"/>
              <p:nvPr/>
            </p:nvSpPr>
            <p:spPr>
              <a:xfrm>
                <a:off x="540000" y="1531667"/>
                <a:ext cx="5725926" cy="38626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3490" descr="{&quot;rangeId&quot;:2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725926" cy="3862660"/>
              </a:xfrm>
              <a:prstGeom prst="rect">
                <a:avLst/>
              </a:prstGeom>
              <a:blipFill>
                <a:blip r:embed="rId2"/>
                <a:stretch>
                  <a:fillRect l="-3301" t="-1262" r="-2449" b="-1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92" name="yt_shape_134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1700808"/>
            <a:ext cx="1631948" cy="2039155"/>
            <a:chOff x="0" y="0"/>
            <a:chExt cx="1631948" cy="2039155"/>
          </a:xfrm>
        </p:grpSpPr>
        <p:pic>
          <p:nvPicPr>
            <p:cNvPr id="5" name="yt_image_13492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1948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4" name="yt_shape_13494"/>
            <p:cNvSpPr txBox="1"/>
            <p:nvPr/>
          </p:nvSpPr>
          <p:spPr>
            <a:xfrm>
              <a:off x="218421" y="161064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2" name="yt_shape_1341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a207d49-402b-4bae-a5ee-688fb5305e0d.png&quot;}"/>
            </a:endParaRPr>
          </a:p>
        </p:txBody>
      </p:sp>
      <p:sp>
        <p:nvSpPr>
          <p:cNvPr id="13413" name="yt_shape_13413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锐角三角函数的定义</a:t>
            </a:r>
          </a:p>
        </p:txBody>
      </p:sp>
      <p:sp>
        <p:nvSpPr>
          <p:cNvPr id="13414" name="yt_shape_13414"/>
          <p:cNvSpPr txBox="1"/>
          <p:nvPr/>
        </p:nvSpPr>
        <p:spPr>
          <a:xfrm>
            <a:off x="540000" y="2167857"/>
            <a:ext cx="84895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三角形在方格纸中的位置如图所示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18" name="yt_table_13418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3907073"/>
                  </p:ext>
                </p:extLst>
              </p:nvPr>
            </p:nvGraphicFramePr>
            <p:xfrm>
              <a:off x="540000" y="264716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418" name="yt_table_13418_skip" descr="{&quot;rangeId&quot;:4,&quot;type&quot;:&quot;Option&quot;,&quot;drawing&quot;:[&quot;yt_shape_13415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3907073"/>
                  </p:ext>
                </p:extLst>
              </p:nvPr>
            </p:nvGraphicFramePr>
            <p:xfrm>
              <a:off x="540000" y="264716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15" name="yt_shape_13415_skip" title="H_149.55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5895" y="2196856"/>
            <a:ext cx="1800757" cy="1899360"/>
            <a:chOff x="0" y="0"/>
            <a:chExt cx="1800757" cy="1899360"/>
          </a:xfrm>
        </p:grpSpPr>
        <p:pic>
          <p:nvPicPr>
            <p:cNvPr id="2" name="yt_image_1341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0757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7" name="yt_shape_13417"/>
            <p:cNvSpPr txBox="1"/>
            <p:nvPr/>
          </p:nvSpPr>
          <p:spPr>
            <a:xfrm>
              <a:off x="367097" y="1539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40362">
            <a:extLst>
              <a:ext uri="{FF2B5EF4-FFF2-40B4-BE49-F238E27FC236}">
                <a16:creationId xmlns:a16="http://schemas.microsoft.com/office/drawing/2014/main" id="{51642796-53A8-6754-8EA1-F440528D80E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640379">
            <a:extLst>
              <a:ext uri="{FF2B5EF4-FFF2-40B4-BE49-F238E27FC236}">
                <a16:creationId xmlns:a16="http://schemas.microsoft.com/office/drawing/2014/main" id="{BA8E69A3-4033-14A5-793E-B9D6B18B1A6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E203BF-5A6E-DF8E-66F9-F8B83760585C}"/>
              </a:ext>
            </a:extLst>
          </p:cNvPr>
          <p:cNvSpPr txBox="1"/>
          <p:nvPr/>
        </p:nvSpPr>
        <p:spPr>
          <a:xfrm>
            <a:off x="8027126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19">
            <a:extLst>
              <a:ext uri="{FF2B5EF4-FFF2-40B4-BE49-F238E27FC236}">
                <a16:creationId xmlns:a16="http://schemas.microsoft.com/office/drawing/2014/main" id="{78C0CF08-A5E1-F587-C334-C05EF0628658}"/>
              </a:ext>
            </a:extLst>
          </p:cNvPr>
          <p:cNvSpPr txBox="1"/>
          <p:nvPr/>
        </p:nvSpPr>
        <p:spPr>
          <a:xfrm>
            <a:off x="564344" y="4298921"/>
            <a:ext cx="106936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yt_table_13423_skip" title="H_56.58">
                <a:extLst>
                  <a:ext uri="{FF2B5EF4-FFF2-40B4-BE49-F238E27FC236}">
                    <a16:creationId xmlns:a16="http://schemas.microsoft.com/office/drawing/2014/main" id="{7D4F0A0B-6E7C-2C80-3CF4-D8292DBC45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9939090"/>
                  </p:ext>
                </p:extLst>
              </p:nvPr>
            </p:nvGraphicFramePr>
            <p:xfrm>
              <a:off x="564344" y="4778224"/>
              <a:ext cx="7743382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yt_table_13423_skip" title="H_56.58">
                <a:extLst>
                  <a:ext uri="{FF2B5EF4-FFF2-40B4-BE49-F238E27FC236}">
                    <a16:creationId xmlns:a16="http://schemas.microsoft.com/office/drawing/2014/main" id="{7D4F0A0B-6E7C-2C80-3CF4-D8292DBC45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9939090"/>
                  </p:ext>
                </p:extLst>
              </p:nvPr>
            </p:nvGraphicFramePr>
            <p:xfrm>
              <a:off x="564344" y="4778224"/>
              <a:ext cx="7743382" cy="718566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4538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96842" r="-13763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19355" r="-5337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8" name="yt_shape_13420_skip" title="H_141.3411">
            <a:extLst>
              <a:ext uri="{FF2B5EF4-FFF2-40B4-BE49-F238E27FC236}">
                <a16:creationId xmlns:a16="http://schemas.microsoft.com/office/drawing/2014/main" id="{007D41B2-323E-7BE1-5C76-BE145236DFBB}"/>
              </a:ext>
            </a:extLst>
          </p:cNvPr>
          <p:cNvGrpSpPr/>
          <p:nvPr/>
        </p:nvGrpSpPr>
        <p:grpSpPr>
          <a:xfrm>
            <a:off x="9619281" y="4833117"/>
            <a:ext cx="2008375" cy="1795032"/>
            <a:chOff x="0" y="0"/>
            <a:chExt cx="2008375" cy="1795032"/>
          </a:xfrm>
        </p:grpSpPr>
        <p:pic>
          <p:nvPicPr>
            <p:cNvPr id="9" name="yt_image_13420">
              <a:extLst>
                <a:ext uri="{FF2B5EF4-FFF2-40B4-BE49-F238E27FC236}">
                  <a16:creationId xmlns:a16="http://schemas.microsoft.com/office/drawing/2014/main" id="{69356DCD-7090-471F-E6A2-CE7CDF358A05}"/>
                </a:ex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008375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3422">
              <a:extLst>
                <a:ext uri="{FF2B5EF4-FFF2-40B4-BE49-F238E27FC236}">
                  <a16:creationId xmlns:a16="http://schemas.microsoft.com/office/drawing/2014/main" id="{6F3D47FB-94D9-0564-48F3-0E1E79008868}"/>
                </a:ext>
              </a:extLst>
            </p:cNvPr>
            <p:cNvSpPr txBox="1"/>
            <p:nvPr/>
          </p:nvSpPr>
          <p:spPr>
            <a:xfrm>
              <a:off x="470906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37F07DC-1D66-0CEF-4D9A-2460FB031F6F}"/>
              </a:ext>
            </a:extLst>
          </p:cNvPr>
          <p:cNvSpPr txBox="1"/>
          <p:nvPr/>
        </p:nvSpPr>
        <p:spPr>
          <a:xfrm>
            <a:off x="10251745" y="425211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4" name="yt_shape_13424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4" name="yt_shape_13424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26" name="yt_shape_13426"/>
          <p:cNvSpPr txBox="1"/>
          <p:nvPr/>
        </p:nvSpPr>
        <p:spPr>
          <a:xfrm>
            <a:off x="540000" y="2073083"/>
            <a:ext cx="107353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427" name="yt_shape_13427"/>
          <p:cNvSpPr txBox="1"/>
          <p:nvPr/>
        </p:nvSpPr>
        <p:spPr>
          <a:xfrm>
            <a:off x="540000" y="2552386"/>
            <a:ext cx="2067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28" name="yt_shape_13428"/>
              <p:cNvSpPr txBox="1"/>
              <p:nvPr/>
            </p:nvSpPr>
            <p:spPr>
              <a:xfrm>
                <a:off x="540000" y="3031689"/>
                <a:ext cx="4731873" cy="958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8" name="yt_shape_13428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1689"/>
                <a:ext cx="4731873" cy="958211"/>
              </a:xfrm>
              <a:prstGeom prst="rect">
                <a:avLst/>
              </a:prstGeom>
              <a:blipFill>
                <a:blip r:embed="rId3"/>
                <a:stretch>
                  <a:fillRect l="-3995" t="-5063" r="-2964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30" name="yt_shape_13430"/>
          <p:cNvSpPr txBox="1"/>
          <p:nvPr/>
        </p:nvSpPr>
        <p:spPr>
          <a:xfrm>
            <a:off x="540000" y="4040688"/>
            <a:ext cx="38616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1" name="yt_shape_13431"/>
              <p:cNvSpPr txBox="1"/>
              <p:nvPr/>
            </p:nvSpPr>
            <p:spPr>
              <a:xfrm>
                <a:off x="540000" y="4519991"/>
                <a:ext cx="3422027" cy="2009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31" name="yt_shape_13431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9991"/>
                <a:ext cx="3422027" cy="2009717"/>
              </a:xfrm>
              <a:prstGeom prst="rect">
                <a:avLst/>
              </a:prstGeom>
              <a:blipFill>
                <a:blip r:embed="rId4"/>
                <a:stretch>
                  <a:fillRect l="-5526" r="-3922" b="-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6FC8D0-4872-F2EA-6530-91F2CBEF4096}"/>
                  </a:ext>
                </a:extLst>
              </p:cNvPr>
              <p:cNvSpPr txBox="1"/>
              <p:nvPr/>
            </p:nvSpPr>
            <p:spPr>
              <a:xfrm>
                <a:off x="1059708" y="1247732"/>
                <a:ext cx="4372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12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6FC8D0-4872-F2EA-6530-91F2CBEF4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247732"/>
                <a:ext cx="437261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28" grpId="0" build="allAtOnce"/>
      <p:bldP spid="13431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3" name="yt_shape_13433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锐角三角函数之间的关系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4" name="yt_shape_13434"/>
              <p:cNvSpPr txBox="1"/>
              <p:nvPr/>
            </p:nvSpPr>
            <p:spPr>
              <a:xfrm>
                <a:off x="540000" y="1396872"/>
                <a:ext cx="897681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34" name="yt_shape_1343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976816" cy="639855"/>
              </a:xfrm>
              <a:prstGeom prst="rect">
                <a:avLst/>
              </a:prstGeom>
              <a:blipFill>
                <a:blip r:embed="rId2"/>
                <a:stretch>
                  <a:fillRect l="-2106" r="-10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36" name="yt_table_13436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2142633"/>
                  </p:ext>
                </p:extLst>
              </p:nvPr>
            </p:nvGraphicFramePr>
            <p:xfrm>
              <a:off x="540000" y="2239879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36" name="yt_table_13436" descr="{&quot;rangeId&quot;:8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2142633"/>
                  </p:ext>
                </p:extLst>
              </p:nvPr>
            </p:nvGraphicFramePr>
            <p:xfrm>
              <a:off x="540000" y="2239879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37" name="yt_shape_13437"/>
          <p:cNvSpPr txBox="1"/>
          <p:nvPr/>
        </p:nvSpPr>
        <p:spPr>
          <a:xfrm>
            <a:off x="540000" y="2927050"/>
            <a:ext cx="8941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38" name="yt_table_13438" title="H_84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0889490"/>
                  </p:ext>
                </p:extLst>
              </p:nvPr>
            </p:nvGraphicFramePr>
            <p:xfrm>
              <a:off x="540000" y="3558717"/>
              <a:ext cx="7209473" cy="1076262"/>
            </p:xfrm>
            <a:graphic>
              <a:graphicData uri="http://schemas.openxmlformats.org/drawingml/2006/table">
                <a:tbl>
                  <a:tblPr/>
                  <a:tblGrid>
                    <a:gridCol w="4170998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303847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38" name="yt_table_13438" descr="{&quot;rangeId&quot;:9,&quot;type&quot;:&quot;Option&quot;}" title="H_84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0889490"/>
                  </p:ext>
                </p:extLst>
              </p:nvPr>
            </p:nvGraphicFramePr>
            <p:xfrm>
              <a:off x="540000" y="3558717"/>
              <a:ext cx="7209473" cy="1076262"/>
            </p:xfrm>
            <a:graphic>
              <a:graphicData uri="http://schemas.openxmlformats.org/drawingml/2006/table">
                <a:tbl>
                  <a:tblPr/>
                  <a:tblGrid>
                    <a:gridCol w="4170998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303847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6518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2847" b="-93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640418">
            <a:extLst>
              <a:ext uri="{FF2B5EF4-FFF2-40B4-BE49-F238E27FC236}">
                <a16:creationId xmlns:a16="http://schemas.microsoft.com/office/drawing/2014/main" id="{EB03F6CF-DC67-6EB7-2471-E6FAF1FCD5E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413CDA-206A-1070-A528-147A98238136}"/>
              </a:ext>
            </a:extLst>
          </p:cNvPr>
          <p:cNvSpPr txBox="1"/>
          <p:nvPr/>
        </p:nvSpPr>
        <p:spPr>
          <a:xfrm>
            <a:off x="8527189" y="1350066"/>
            <a:ext cx="383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233D8C-13F8-1EF7-9CB0-4872A7A3D9F6}"/>
              </a:ext>
            </a:extLst>
          </p:cNvPr>
          <p:cNvSpPr txBox="1"/>
          <p:nvPr/>
        </p:nvSpPr>
        <p:spPr>
          <a:xfrm>
            <a:off x="8474801" y="28802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9" name="yt_shape_13439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锐角三角函数值的范围</a:t>
            </a:r>
          </a:p>
        </p:txBody>
      </p:sp>
      <p:sp>
        <p:nvSpPr>
          <p:cNvPr id="13440" name="yt_shape_1344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的度数不断增大时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的值的变化情况是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41" name="yt_table_1344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055323"/>
              </p:ext>
            </p:extLst>
          </p:nvPr>
        </p:nvGraphicFramePr>
        <p:xfrm>
          <a:off x="540000" y="2508671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不断增大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不断减小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43" name="yt_shape_13443"/>
              <p:cNvSpPr txBox="1"/>
              <p:nvPr/>
            </p:nvSpPr>
            <p:spPr>
              <a:xfrm>
                <a:off x="540000" y="3408013"/>
                <a:ext cx="8739572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43" name="yt_shape_1344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8013"/>
                <a:ext cx="8739572" cy="586379"/>
              </a:xfrm>
              <a:prstGeom prst="rect">
                <a:avLst/>
              </a:prstGeom>
              <a:blipFill>
                <a:blip r:embed="rId2"/>
                <a:stretch>
                  <a:fillRect l="-2163" r="-27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640444">
            <a:extLst>
              <a:ext uri="{FF2B5EF4-FFF2-40B4-BE49-F238E27FC236}">
                <a16:creationId xmlns:a16="http://schemas.microsoft.com/office/drawing/2014/main" id="{7C3313F5-03F2-78D3-8B86-777D71318D3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727768-9492-30F5-94FC-F8F4F50F03A5}"/>
              </a:ext>
            </a:extLst>
          </p:cNvPr>
          <p:cNvSpPr txBox="1"/>
          <p:nvPr/>
        </p:nvSpPr>
        <p:spPr>
          <a:xfrm>
            <a:off x="1059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36E646-7143-1680-F58C-0DF0FDFF0991}"/>
                  </a:ext>
                </a:extLst>
              </p:cNvPr>
              <p:cNvSpPr txBox="1"/>
              <p:nvPr/>
            </p:nvSpPr>
            <p:spPr>
              <a:xfrm>
                <a:off x="7460389" y="3280257"/>
                <a:ext cx="1596137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FF36E646-7143-1680-F58C-0DF0FDFF0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0389" y="3280257"/>
                <a:ext cx="1596137" cy="674320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" name="yt_shape_13445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忽略锐角三角函数定义中的前提条件而致错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46">
                <a:extLst>
                  <a:ext uri="{FF2B5EF4-FFF2-40B4-BE49-F238E27FC236}">
                    <a16:creationId xmlns:a16="http://schemas.microsoft.com/office/drawing/2014/main" id="{D26063FB-82CE-F622-13A0-74E29C45FE4E}"/>
                  </a:ext>
                </a:extLst>
              </p:cNvPr>
              <p:cNvSpPr txBox="1"/>
              <p:nvPr/>
            </p:nvSpPr>
            <p:spPr>
              <a:xfrm>
                <a:off x="540000" y="1328515"/>
                <a:ext cx="9207713" cy="655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3446">
                <a:extLst>
                  <a:ext uri="{FF2B5EF4-FFF2-40B4-BE49-F238E27FC236}">
                    <a16:creationId xmlns:a16="http://schemas.microsoft.com/office/drawing/2014/main" id="{D26063FB-82CE-F622-13A0-74E29C45F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8515"/>
                <a:ext cx="9207713" cy="655885"/>
              </a:xfrm>
              <a:prstGeom prst="rect">
                <a:avLst/>
              </a:prstGeom>
              <a:blipFill>
                <a:blip r:embed="rId2"/>
                <a:stretch>
                  <a:fillRect l="-2053" r="-199" b="-20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3448" title="H_134.8611">
            <a:extLst>
              <a:ext uri="{FF2B5EF4-FFF2-40B4-BE49-F238E27FC236}">
                <a16:creationId xmlns:a16="http://schemas.microsoft.com/office/drawing/2014/main" id="{0D9F34D8-E855-EE71-04EA-957913BBAB00}"/>
              </a:ext>
            </a:extLst>
          </p:cNvPr>
          <p:cNvGrpSpPr/>
          <p:nvPr/>
        </p:nvGrpSpPr>
        <p:grpSpPr>
          <a:xfrm>
            <a:off x="5209526" y="2256674"/>
            <a:ext cx="1772947" cy="1712736"/>
            <a:chOff x="0" y="0"/>
            <a:chExt cx="1772947" cy="1712736"/>
          </a:xfrm>
        </p:grpSpPr>
        <p:pic>
          <p:nvPicPr>
            <p:cNvPr id="5" name="yt_image_13448">
              <a:extLst>
                <a:ext uri="{FF2B5EF4-FFF2-40B4-BE49-F238E27FC236}">
                  <a16:creationId xmlns:a16="http://schemas.microsoft.com/office/drawing/2014/main" id="{4C8CF835-E300-79FE-705B-13347C6EB055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2947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3450">
              <a:extLst>
                <a:ext uri="{FF2B5EF4-FFF2-40B4-BE49-F238E27FC236}">
                  <a16:creationId xmlns:a16="http://schemas.microsoft.com/office/drawing/2014/main" id="{09F2D1EF-6599-3510-E8BE-FB367D2DAFA3}"/>
                </a:ext>
              </a:extLst>
            </p:cNvPr>
            <p:cNvSpPr txBox="1"/>
            <p:nvPr/>
          </p:nvSpPr>
          <p:spPr>
            <a:xfrm>
              <a:off x="353192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8DF63C-F2AF-B6D4-DD3C-630BB52C9DDB}"/>
                  </a:ext>
                </a:extLst>
              </p:cNvPr>
              <p:cNvSpPr txBox="1"/>
              <p:nvPr/>
            </p:nvSpPr>
            <p:spPr>
              <a:xfrm>
                <a:off x="8455751" y="1200759"/>
                <a:ext cx="759586" cy="743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8DF63C-F2AF-B6D4-DD3C-630BB52C9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5751" y="1200759"/>
                <a:ext cx="759586" cy="7431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8e2173d-9730-4015-8e6a-789999c3ec97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53" name="yt_shape_13453"/>
              <p:cNvSpPr txBox="1"/>
              <p:nvPr/>
            </p:nvSpPr>
            <p:spPr>
              <a:xfrm>
                <a:off x="540119" y="1652711"/>
                <a:ext cx="11111999" cy="11365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网格正方形中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每个小正方形的边长为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顶点为格点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的顶点均是格点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53" name="yt_shape_1345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36593"/>
              </a:xfrm>
              <a:prstGeom prst="rect">
                <a:avLst/>
              </a:prstGeom>
              <a:blipFill>
                <a:blip r:embed="rId3"/>
                <a:stretch>
                  <a:fillRect l="-1701" t="-5882" r="-439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58" name="yt_shape_13458"/>
          <p:cNvSpPr txBox="1"/>
          <p:nvPr/>
        </p:nvSpPr>
        <p:spPr>
          <a:xfrm>
            <a:off x="540000" y="49400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55" name="yt_shape_13455" title="H_143.94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132856"/>
            <a:ext cx="1497546" cy="1828080"/>
            <a:chOff x="0" y="0"/>
            <a:chExt cx="1497546" cy="1828080"/>
          </a:xfrm>
        </p:grpSpPr>
        <p:pic>
          <p:nvPicPr>
            <p:cNvPr id="2" name="yt_image_1345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7546" cy="1432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7" name="yt_shape_13457"/>
            <p:cNvSpPr txBox="1"/>
            <p:nvPr/>
          </p:nvSpPr>
          <p:spPr>
            <a:xfrm>
              <a:off x="139309" y="14680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40478">
            <a:extLst>
              <a:ext uri="{FF2B5EF4-FFF2-40B4-BE49-F238E27FC236}">
                <a16:creationId xmlns:a16="http://schemas.microsoft.com/office/drawing/2014/main" id="{5DAB9CFD-9E49-C929-03A4-84EC25F19F0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C3E412-18A9-7CA6-72CD-83E8515E875C}"/>
                  </a:ext>
                </a:extLst>
              </p:cNvPr>
              <p:cNvSpPr txBox="1"/>
              <p:nvPr/>
            </p:nvSpPr>
            <p:spPr>
              <a:xfrm>
                <a:off x="7746257" y="2000443"/>
                <a:ext cx="888174" cy="7437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42C3E412-18A9-7CA6-72CD-83E8515E87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6257" y="2000443"/>
                <a:ext cx="888174" cy="7437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59">
                <a:extLst>
                  <a:ext uri="{FF2B5EF4-FFF2-40B4-BE49-F238E27FC236}">
                    <a16:creationId xmlns:a16="http://schemas.microsoft.com/office/drawing/2014/main" id="{15580D50-AC71-FE1B-D727-0C41B3A3D12D}"/>
                  </a:ext>
                </a:extLst>
              </p:cNvPr>
              <p:cNvSpPr txBox="1"/>
              <p:nvPr/>
            </p:nvSpPr>
            <p:spPr>
              <a:xfrm>
                <a:off x="479376" y="4110292"/>
                <a:ext cx="9852121" cy="6539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在正方形网格的格点上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3459">
                <a:extLst>
                  <a:ext uri="{FF2B5EF4-FFF2-40B4-BE49-F238E27FC236}">
                    <a16:creationId xmlns:a16="http://schemas.microsoft.com/office/drawing/2014/main" id="{15580D50-AC71-FE1B-D727-0C41B3A3D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110292"/>
                <a:ext cx="9852121" cy="653962"/>
              </a:xfrm>
              <a:prstGeom prst="rect">
                <a:avLst/>
              </a:prstGeom>
              <a:blipFill>
                <a:blip r:embed="rId7"/>
                <a:stretch>
                  <a:fillRect l="-1918" r="-124" b="-20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461">
            <a:extLst>
              <a:ext uri="{FF2B5EF4-FFF2-40B4-BE49-F238E27FC236}">
                <a16:creationId xmlns:a16="http://schemas.microsoft.com/office/drawing/2014/main" id="{F18A44C5-314F-7FF0-E18A-47C912C67C09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92890" y="4932072"/>
            <a:ext cx="1556584" cy="134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463">
            <a:extLst>
              <a:ext uri="{FF2B5EF4-FFF2-40B4-BE49-F238E27FC236}">
                <a16:creationId xmlns:a16="http://schemas.microsoft.com/office/drawing/2014/main" id="{3D4493BA-0F9A-E3F9-516E-8ACBB4E8B1AC}"/>
              </a:ext>
            </a:extLst>
          </p:cNvPr>
          <p:cNvSpPr txBox="1"/>
          <p:nvPr/>
        </p:nvSpPr>
        <p:spPr>
          <a:xfrm>
            <a:off x="9895005" y="627602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08FA31-DB33-3392-909F-382BFDDC3BAD}"/>
                  </a:ext>
                </a:extLst>
              </p:cNvPr>
              <p:cNvSpPr txBox="1"/>
              <p:nvPr/>
            </p:nvSpPr>
            <p:spPr>
              <a:xfrm>
                <a:off x="9209515" y="3982536"/>
                <a:ext cx="583375" cy="7412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26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26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08FA31-DB33-3392-909F-382BFDDC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9515" y="3982536"/>
                <a:ext cx="583375" cy="74124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4" name="yt_shape_1346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的延长线恰好过点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68" name="yt_shape_13468"/>
          <p:cNvSpPr txBox="1"/>
          <p:nvPr/>
        </p:nvSpPr>
        <p:spPr>
          <a:xfrm>
            <a:off x="540000" y="37587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5" name="yt_shape_13465" title="H_133.5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062213"/>
            <a:ext cx="1827853" cy="1696536"/>
            <a:chOff x="0" y="0"/>
            <a:chExt cx="1827853" cy="1696536"/>
          </a:xfrm>
        </p:grpSpPr>
        <p:pic>
          <p:nvPicPr>
            <p:cNvPr id="2" name="yt_image_13465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7853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7" name="yt_shape_13467"/>
            <p:cNvSpPr txBox="1"/>
            <p:nvPr/>
          </p:nvSpPr>
          <p:spPr>
            <a:xfrm>
              <a:off x="304462" y="13365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69">
                <a:extLst>
                  <a:ext uri="{FF2B5EF4-FFF2-40B4-BE49-F238E27FC236}">
                    <a16:creationId xmlns:a16="http://schemas.microsoft.com/office/drawing/2014/main" id="{037217B3-2892-A8DF-A59F-53BA72B7E521}"/>
                  </a:ext>
                </a:extLst>
              </p:cNvPr>
              <p:cNvSpPr txBox="1"/>
              <p:nvPr/>
            </p:nvSpPr>
            <p:spPr>
              <a:xfrm>
                <a:off x="547651" y="1914846"/>
                <a:ext cx="8513549" cy="28927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由折叠知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BA'E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3469">
                <a:extLst>
                  <a:ext uri="{FF2B5EF4-FFF2-40B4-BE49-F238E27FC236}">
                    <a16:creationId xmlns:a16="http://schemas.microsoft.com/office/drawing/2014/main" id="{037217B3-2892-A8DF-A59F-53BA72B7E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51" y="1914846"/>
                <a:ext cx="8513549" cy="2892715"/>
              </a:xfrm>
              <a:prstGeom prst="rect">
                <a:avLst/>
              </a:prstGeom>
              <a:blipFill>
                <a:blip r:embed="rId3"/>
                <a:stretch>
                  <a:fillRect l="-2221" t="-1684" r="-1361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471">
                <a:extLst>
                  <a:ext uri="{FF2B5EF4-FFF2-40B4-BE49-F238E27FC236}">
                    <a16:creationId xmlns:a16="http://schemas.microsoft.com/office/drawing/2014/main" id="{4FA0B118-ECAA-89CD-408E-525D98A2FE62}"/>
                  </a:ext>
                </a:extLst>
              </p:cNvPr>
              <p:cNvSpPr txBox="1"/>
              <p:nvPr/>
            </p:nvSpPr>
            <p:spPr>
              <a:xfrm>
                <a:off x="540000" y="4913760"/>
                <a:ext cx="7942111" cy="17445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471">
                <a:extLst>
                  <a:ext uri="{FF2B5EF4-FFF2-40B4-BE49-F238E27FC236}">
                    <a16:creationId xmlns:a16="http://schemas.microsoft.com/office/drawing/2014/main" id="{4FA0B118-ECAA-89CD-408E-525D98A2F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3760"/>
                <a:ext cx="7942111" cy="1744580"/>
              </a:xfrm>
              <a:prstGeom prst="rect">
                <a:avLst/>
              </a:prstGeom>
              <a:blipFill>
                <a:blip r:embed="rId4"/>
                <a:stretch>
                  <a:fillRect l="-2381" t="-2797" r="-1613" b="-5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73" name="yt_shape_13473"/>
              <p:cNvSpPr txBox="1"/>
              <p:nvPr/>
            </p:nvSpPr>
            <p:spPr>
              <a:xfrm>
                <a:off x="540119" y="900000"/>
                <a:ext cx="10236401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内江六中月考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求菱形的周长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73" name="yt_shape_13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236401" cy="1128707"/>
              </a:xfrm>
              <a:prstGeom prst="rect">
                <a:avLst/>
              </a:prstGeom>
              <a:blipFill>
                <a:blip r:embed="rId2"/>
                <a:stretch>
                  <a:fillRect l="-1846" t="-4865" r="-179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8" name="yt_shape_13478"/>
          <p:cNvSpPr txBox="1"/>
          <p:nvPr/>
        </p:nvSpPr>
        <p:spPr>
          <a:xfrm>
            <a:off x="540000" y="36658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75" name="yt_shape_13475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1772816"/>
            <a:ext cx="2485247" cy="1383552"/>
            <a:chOff x="0" y="0"/>
            <a:chExt cx="2485247" cy="1383552"/>
          </a:xfrm>
        </p:grpSpPr>
        <p:pic>
          <p:nvPicPr>
            <p:cNvPr id="2" name="yt_image_1347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85247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7" name="yt_shape_13477"/>
            <p:cNvSpPr txBox="1"/>
            <p:nvPr/>
          </p:nvSpPr>
          <p:spPr>
            <a:xfrm>
              <a:off x="633159" y="10235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79">
                <a:extLst>
                  <a:ext uri="{FF2B5EF4-FFF2-40B4-BE49-F238E27FC236}">
                    <a16:creationId xmlns:a16="http://schemas.microsoft.com/office/drawing/2014/main" id="{103EF370-C8F2-314E-6E3F-5B0769A3179B}"/>
                  </a:ext>
                </a:extLst>
              </p:cNvPr>
              <p:cNvSpPr txBox="1"/>
              <p:nvPr/>
            </p:nvSpPr>
            <p:spPr>
              <a:xfrm>
                <a:off x="548740" y="2014307"/>
                <a:ext cx="5676234" cy="30373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菱形的周长为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79">
                <a:extLst>
                  <a:ext uri="{FF2B5EF4-FFF2-40B4-BE49-F238E27FC236}">
                    <a16:creationId xmlns:a16="http://schemas.microsoft.com/office/drawing/2014/main" id="{103EF370-C8F2-314E-6E3F-5B0769A31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40" y="2014307"/>
                <a:ext cx="5676234" cy="3037306"/>
              </a:xfrm>
              <a:prstGeom prst="rect">
                <a:avLst/>
              </a:prstGeom>
              <a:blipFill>
                <a:blip r:embed="rId4"/>
                <a:stretch>
                  <a:fillRect l="-3222" r="-2256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1145</Words>
  <Application>Microsoft Office PowerPoint</Application>
  <PresentationFormat>宽屏</PresentationFormat>
  <Paragraphs>112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